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 panose="020F0502020204030204"/>
      </a:defRPr>
    </a:lvl1pPr>
    <a:lvl2pPr indent="228600" latinLnBrk="0">
      <a:defRPr sz="1200">
        <a:latin typeface="+mn-lt"/>
        <a:ea typeface="+mn-ea"/>
        <a:cs typeface="+mn-cs"/>
        <a:sym typeface="Calibri" panose="020F0502020204030204"/>
      </a:defRPr>
    </a:lvl2pPr>
    <a:lvl3pPr indent="457200" latinLnBrk="0">
      <a:defRPr sz="1200">
        <a:latin typeface="+mn-lt"/>
        <a:ea typeface="+mn-ea"/>
        <a:cs typeface="+mn-cs"/>
        <a:sym typeface="Calibri" panose="020F0502020204030204"/>
      </a:defRPr>
    </a:lvl3pPr>
    <a:lvl4pPr indent="685800" latinLnBrk="0">
      <a:defRPr sz="1200">
        <a:latin typeface="+mn-lt"/>
        <a:ea typeface="+mn-ea"/>
        <a:cs typeface="+mn-cs"/>
        <a:sym typeface="Calibri" panose="020F0502020204030204"/>
      </a:defRPr>
    </a:lvl4pPr>
    <a:lvl5pPr indent="914400" latinLnBrk="0">
      <a:defRPr sz="1200">
        <a:latin typeface="+mn-lt"/>
        <a:ea typeface="+mn-ea"/>
        <a:cs typeface="+mn-cs"/>
        <a:sym typeface="Calibri" panose="020F0502020204030204"/>
      </a:defRPr>
    </a:lvl5pPr>
    <a:lvl6pPr indent="1143000" latinLnBrk="0">
      <a:defRPr sz="1200">
        <a:latin typeface="+mn-lt"/>
        <a:ea typeface="+mn-ea"/>
        <a:cs typeface="+mn-cs"/>
        <a:sym typeface="Calibri" panose="020F0502020204030204"/>
      </a:defRPr>
    </a:lvl6pPr>
    <a:lvl7pPr indent="1371600" latinLnBrk="0">
      <a:defRPr sz="1200">
        <a:latin typeface="+mn-lt"/>
        <a:ea typeface="+mn-ea"/>
        <a:cs typeface="+mn-cs"/>
        <a:sym typeface="Calibri" panose="020F0502020204030204"/>
      </a:defRPr>
    </a:lvl7pPr>
    <a:lvl8pPr indent="1600200" latinLnBrk="0">
      <a:defRPr sz="1200">
        <a:latin typeface="+mn-lt"/>
        <a:ea typeface="+mn-ea"/>
        <a:cs typeface="+mn-cs"/>
        <a:sym typeface="Calibri" panose="020F0502020204030204"/>
      </a:defRPr>
    </a:lvl8pPr>
    <a:lvl9pPr indent="1828800" latinLnBrk="0">
      <a:defRPr sz="1200">
        <a:latin typeface="+mn-lt"/>
        <a:ea typeface="+mn-ea"/>
        <a:cs typeface="+mn-cs"/>
        <a:sym typeface="Calibri" panose="020F050202020403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 hasCustomPrompt="1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 hasCustomPrompt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/>
          <p:nvPr>
            <p:ph type="title" hasCustomPrompt="1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/>
          <p:nvPr>
            <p:ph type="body" sz="quarter" idx="1" hasCustomPrompt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/>
          <p:nvPr>
            <p:ph type="body" sz="half" idx="1" hasCustomPrompt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40" indent="-320040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/>
          <p:nvPr>
            <p:ph type="body" sz="quarter" idx="1" hasCustomPrompt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4 Marcador de texto"/>
          <p:cNvSpPr/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</a:p>
        </p:txBody>
      </p:sp>
      <p:sp>
        <p:nvSpPr>
          <p:cNvPr id="50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/>
          <p:nvPr>
            <p:ph type="title" hasCustomPrompt="1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/>
          <p:nvPr>
            <p:ph type="body" idx="1" hasCustomPrompt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3 Marcador de texto"/>
          <p:cNvSpPr/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/>
          <p:nvPr>
            <p:ph type="title" hasCustomPrompt="1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3" name="2 Marcador de posición de imagen"/>
          <p:cNvSpPr/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84" name="Nivel de texto 1…"/>
          <p:cNvSpPr txBox="1"/>
          <p:nvPr>
            <p:ph type="body" sz="quarter" idx="1" hasCustomPrompt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783590" marR="0" indent="-32639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»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35661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4023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image" Target="../media/image39.jpeg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1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23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52.jpe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n 15" descr="Imagen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5" name="1 Título"/>
          <p:cNvSpPr txBox="1"/>
          <p:nvPr>
            <p:ph type="ctrTitle"/>
          </p:nvPr>
        </p:nvSpPr>
        <p:spPr>
          <a:xfrm>
            <a:off x="305718" y="1333077"/>
            <a:ext cx="3551613" cy="839331"/>
          </a:xfrm>
          <a:prstGeom prst="rect">
            <a:avLst/>
          </a:prstGeom>
        </p:spPr>
        <p:txBody>
          <a:bodyPr/>
          <a:lstStyle>
            <a:lvl1pPr marR="21590" algn="l" defTabSz="346075">
              <a:lnSpc>
                <a:spcPct val="150000"/>
              </a:lnSpc>
              <a:spcBef>
                <a:spcPts val="700"/>
              </a:spcBef>
              <a:defRPr sz="177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 panose="020F0502020204030204"/>
              </a:defRPr>
            </a:pP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Operación Jedburgh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1 Título"/>
          <p:cNvSpPr txBox="1"/>
          <p:nvPr/>
        </p:nvSpPr>
        <p:spPr>
          <a:xfrm>
            <a:off x="297413" y="290415"/>
            <a:ext cx="6956961" cy="108012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defRPr sz="2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Máster en Historia Militar</a:t>
            </a:r>
          </a:p>
        </p:txBody>
      </p:sp>
      <p:sp>
        <p:nvSpPr>
          <p:cNvPr id="97" name="1 Título"/>
          <p:cNvSpPr txBox="1"/>
          <p:nvPr/>
        </p:nvSpPr>
        <p:spPr>
          <a:xfrm>
            <a:off x="513263" y="3579862"/>
            <a:ext cx="3724985" cy="50405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defRPr sz="16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Alumno: Alejandro Prina</a:t>
            </a:r>
          </a:p>
        </p:txBody>
      </p:sp>
      <p:sp>
        <p:nvSpPr>
          <p:cNvPr id="98" name="1 Título"/>
          <p:cNvSpPr txBox="1"/>
          <p:nvPr/>
        </p:nvSpPr>
        <p:spPr>
          <a:xfrm>
            <a:off x="487417" y="4011910"/>
            <a:ext cx="2886736" cy="50405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defRPr sz="1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Director: David O. De Caixal</a:t>
            </a:r>
          </a:p>
        </p:txBody>
      </p:sp>
      <p:sp>
        <p:nvSpPr>
          <p:cNvPr id="99" name="11 Rectángulo"/>
          <p:cNvSpPr/>
          <p:nvPr/>
        </p:nvSpPr>
        <p:spPr>
          <a:xfrm>
            <a:off x="539551" y="3507854"/>
            <a:ext cx="936106" cy="720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" name="Estudio sobre la Guerra de Guerrilla y Operaciones Especiales aplicadas durante el Desembarco de Normandía."/>
          <p:cNvSpPr txBox="1"/>
          <p:nvPr/>
        </p:nvSpPr>
        <p:spPr>
          <a:xfrm>
            <a:off x="293870" y="1930944"/>
            <a:ext cx="5366926" cy="108850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marR="27940" defTabSz="449580">
              <a:lnSpc>
                <a:spcPct val="150000"/>
              </a:lnSpc>
              <a:spcBef>
                <a:spcPts val="1000"/>
              </a:spcBef>
              <a:defRPr sz="1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 panose="020F0502020204030204"/>
              </a:defRPr>
            </a:pP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Estudio sobre la Guerra de Guerrilla y Operaciones Especiales aplicadas durante el Desembarco de Normandía.</a:t>
            </a:r>
            <a:endParaRPr b="1">
              <a:latin typeface="Garamond" panose="02020404030301010803"/>
              <a:ea typeface="Garamond" panose="02020404030301010803"/>
              <a:cs typeface="Garamond" panose="02020404030301010803"/>
              <a:sym typeface="Garamond" panose="02020404030301010803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Operación Jedburgh"/>
          <p:cNvSpPr txBox="1"/>
          <p:nvPr>
            <p:ph type="title"/>
          </p:nvPr>
        </p:nvSpPr>
        <p:spPr>
          <a:xfrm>
            <a:off x="-1356395" y="112235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Operación Jedburgh</a:t>
            </a:r>
          </a:p>
        </p:txBody>
      </p:sp>
      <p:pic>
        <p:nvPicPr>
          <p:cNvPr id="176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7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8" name="Traslado en B24 Liberators y bombarderos Wellington, modificados. (Operación Carpetbagger)…"/>
          <p:cNvSpPr txBox="1"/>
          <p:nvPr/>
        </p:nvSpPr>
        <p:spPr>
          <a:xfrm>
            <a:off x="260036" y="2759102"/>
            <a:ext cx="3964061" cy="290419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Traslado en B24 Liberators y bombarderos Wellington, modificados. </a:t>
            </a:r>
            <a:r>
              <a:rPr b="1"/>
              <a:t>(Operación Carpetbagger)</a:t>
            </a:r>
            <a:endParaRPr b="1"/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Contenedores especiales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b="1"/>
              <a:t>Rebecca Eureka</a:t>
            </a:r>
            <a:endParaRPr b="1"/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Mensajes en clave por la BBC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Asignación de LZ con los Maquis</a:t>
            </a:r>
          </a:p>
          <a:p>
            <a:pPr defTabSz="449580">
              <a:spcBef>
                <a:spcPts val="1000"/>
              </a:spcBef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pic>
        <p:nvPicPr>
          <p:cNvPr id="179" name="image.jpeg" descr="image.jpeg"/>
          <p:cNvPicPr>
            <a:picLocks noChangeAspect="1"/>
          </p:cNvPicPr>
          <p:nvPr/>
        </p:nvPicPr>
        <p:blipFill>
          <a:blip r:embed="rId2"/>
          <a:srcRect l="10654" t="859" r="19862" b="1371"/>
          <a:stretch>
            <a:fillRect/>
          </a:stretch>
        </p:blipFill>
        <p:spPr>
          <a:xfrm>
            <a:off x="5910896" y="2445065"/>
            <a:ext cx="1427294" cy="194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5" extrusionOk="0">
                <a:moveTo>
                  <a:pt x="9743" y="6"/>
                </a:moveTo>
                <a:cubicBezTo>
                  <a:pt x="9119" y="-15"/>
                  <a:pt x="8487" y="18"/>
                  <a:pt x="8152" y="112"/>
                </a:cubicBezTo>
                <a:cubicBezTo>
                  <a:pt x="8028" y="146"/>
                  <a:pt x="7684" y="355"/>
                  <a:pt x="7384" y="578"/>
                </a:cubicBezTo>
                <a:cubicBezTo>
                  <a:pt x="6889" y="944"/>
                  <a:pt x="6817" y="1027"/>
                  <a:pt x="6651" y="1448"/>
                </a:cubicBezTo>
                <a:cubicBezTo>
                  <a:pt x="6547" y="1712"/>
                  <a:pt x="6471" y="2079"/>
                  <a:pt x="6471" y="2297"/>
                </a:cubicBezTo>
                <a:cubicBezTo>
                  <a:pt x="6471" y="2559"/>
                  <a:pt x="6404" y="2814"/>
                  <a:pt x="6261" y="3097"/>
                </a:cubicBezTo>
                <a:cubicBezTo>
                  <a:pt x="6146" y="3325"/>
                  <a:pt x="5956" y="3701"/>
                  <a:pt x="5841" y="3932"/>
                </a:cubicBezTo>
                <a:cubicBezTo>
                  <a:pt x="5725" y="4164"/>
                  <a:pt x="5472" y="4760"/>
                  <a:pt x="5277" y="5256"/>
                </a:cubicBezTo>
                <a:cubicBezTo>
                  <a:pt x="5082" y="5752"/>
                  <a:pt x="4770" y="6510"/>
                  <a:pt x="4580" y="6940"/>
                </a:cubicBezTo>
                <a:cubicBezTo>
                  <a:pt x="4391" y="7370"/>
                  <a:pt x="4202" y="7827"/>
                  <a:pt x="4160" y="7960"/>
                </a:cubicBezTo>
                <a:cubicBezTo>
                  <a:pt x="4118" y="8092"/>
                  <a:pt x="4007" y="8349"/>
                  <a:pt x="3914" y="8531"/>
                </a:cubicBezTo>
                <a:cubicBezTo>
                  <a:pt x="3821" y="8713"/>
                  <a:pt x="3709" y="8981"/>
                  <a:pt x="3668" y="9125"/>
                </a:cubicBezTo>
                <a:cubicBezTo>
                  <a:pt x="3564" y="9492"/>
                  <a:pt x="3411" y="9875"/>
                  <a:pt x="3338" y="9947"/>
                </a:cubicBezTo>
                <a:cubicBezTo>
                  <a:pt x="3304" y="9980"/>
                  <a:pt x="3148" y="10322"/>
                  <a:pt x="2990" y="10703"/>
                </a:cubicBezTo>
                <a:cubicBezTo>
                  <a:pt x="2832" y="11085"/>
                  <a:pt x="2608" y="11550"/>
                  <a:pt x="2491" y="11736"/>
                </a:cubicBezTo>
                <a:cubicBezTo>
                  <a:pt x="2375" y="11923"/>
                  <a:pt x="2281" y="12102"/>
                  <a:pt x="2281" y="12137"/>
                </a:cubicBezTo>
                <a:cubicBezTo>
                  <a:pt x="2281" y="12171"/>
                  <a:pt x="2151" y="12370"/>
                  <a:pt x="1993" y="12581"/>
                </a:cubicBezTo>
                <a:cubicBezTo>
                  <a:pt x="1606" y="13096"/>
                  <a:pt x="1399" y="13550"/>
                  <a:pt x="1333" y="14045"/>
                </a:cubicBezTo>
                <a:cubicBezTo>
                  <a:pt x="1268" y="14531"/>
                  <a:pt x="1094" y="15024"/>
                  <a:pt x="865" y="15359"/>
                </a:cubicBezTo>
                <a:cubicBezTo>
                  <a:pt x="653" y="15669"/>
                  <a:pt x="568" y="15914"/>
                  <a:pt x="475" y="16472"/>
                </a:cubicBezTo>
                <a:cubicBezTo>
                  <a:pt x="433" y="16720"/>
                  <a:pt x="319" y="17153"/>
                  <a:pt x="222" y="17434"/>
                </a:cubicBezTo>
                <a:cubicBezTo>
                  <a:pt x="80" y="17852"/>
                  <a:pt x="7" y="18086"/>
                  <a:pt x="0" y="18252"/>
                </a:cubicBezTo>
                <a:cubicBezTo>
                  <a:pt x="-6" y="18418"/>
                  <a:pt x="54" y="18516"/>
                  <a:pt x="174" y="18674"/>
                </a:cubicBezTo>
                <a:cubicBezTo>
                  <a:pt x="358" y="18915"/>
                  <a:pt x="389" y="19029"/>
                  <a:pt x="391" y="19474"/>
                </a:cubicBezTo>
                <a:cubicBezTo>
                  <a:pt x="391" y="19760"/>
                  <a:pt x="417" y="20020"/>
                  <a:pt x="451" y="20055"/>
                </a:cubicBezTo>
                <a:cubicBezTo>
                  <a:pt x="484" y="20090"/>
                  <a:pt x="649" y="20196"/>
                  <a:pt x="817" y="20288"/>
                </a:cubicBezTo>
                <a:cubicBezTo>
                  <a:pt x="984" y="20380"/>
                  <a:pt x="1147" y="20511"/>
                  <a:pt x="1177" y="20582"/>
                </a:cubicBezTo>
                <a:cubicBezTo>
                  <a:pt x="1296" y="20869"/>
                  <a:pt x="1513" y="20972"/>
                  <a:pt x="2594" y="21251"/>
                </a:cubicBezTo>
                <a:cubicBezTo>
                  <a:pt x="2924" y="21336"/>
                  <a:pt x="3294" y="21444"/>
                  <a:pt x="3416" y="21492"/>
                </a:cubicBezTo>
                <a:cubicBezTo>
                  <a:pt x="3566" y="21552"/>
                  <a:pt x="3978" y="21585"/>
                  <a:pt x="4466" y="21585"/>
                </a:cubicBezTo>
                <a:cubicBezTo>
                  <a:pt x="4955" y="21585"/>
                  <a:pt x="5521" y="21552"/>
                  <a:pt x="5973" y="21492"/>
                </a:cubicBezTo>
                <a:cubicBezTo>
                  <a:pt x="6766" y="21387"/>
                  <a:pt x="7660" y="21140"/>
                  <a:pt x="7918" y="20956"/>
                </a:cubicBezTo>
                <a:cubicBezTo>
                  <a:pt x="8012" y="20889"/>
                  <a:pt x="8370" y="20661"/>
                  <a:pt x="8716" y="20446"/>
                </a:cubicBezTo>
                <a:cubicBezTo>
                  <a:pt x="9062" y="20231"/>
                  <a:pt x="9346" y="20034"/>
                  <a:pt x="9346" y="20011"/>
                </a:cubicBezTo>
                <a:cubicBezTo>
                  <a:pt x="9346" y="19988"/>
                  <a:pt x="9571" y="19844"/>
                  <a:pt x="9845" y="19690"/>
                </a:cubicBezTo>
                <a:cubicBezTo>
                  <a:pt x="10118" y="19536"/>
                  <a:pt x="10429" y="19343"/>
                  <a:pt x="10535" y="19259"/>
                </a:cubicBezTo>
                <a:lnTo>
                  <a:pt x="10727" y="19105"/>
                </a:lnTo>
                <a:lnTo>
                  <a:pt x="10865" y="19321"/>
                </a:lnTo>
                <a:cubicBezTo>
                  <a:pt x="11035" y="19582"/>
                  <a:pt x="11639" y="20004"/>
                  <a:pt x="12168" y="20231"/>
                </a:cubicBezTo>
                <a:cubicBezTo>
                  <a:pt x="12607" y="20419"/>
                  <a:pt x="13701" y="20704"/>
                  <a:pt x="14323" y="20793"/>
                </a:cubicBezTo>
                <a:cubicBezTo>
                  <a:pt x="14549" y="20826"/>
                  <a:pt x="14952" y="20885"/>
                  <a:pt x="15223" y="20925"/>
                </a:cubicBezTo>
                <a:cubicBezTo>
                  <a:pt x="15962" y="21034"/>
                  <a:pt x="17837" y="20973"/>
                  <a:pt x="18801" y="20807"/>
                </a:cubicBezTo>
                <a:cubicBezTo>
                  <a:pt x="20215" y="20563"/>
                  <a:pt x="21352" y="20016"/>
                  <a:pt x="21514" y="19505"/>
                </a:cubicBezTo>
                <a:cubicBezTo>
                  <a:pt x="21568" y="19333"/>
                  <a:pt x="21594" y="19100"/>
                  <a:pt x="21586" y="18793"/>
                </a:cubicBezTo>
                <a:cubicBezTo>
                  <a:pt x="21578" y="18486"/>
                  <a:pt x="21538" y="18104"/>
                  <a:pt x="21466" y="17637"/>
                </a:cubicBezTo>
                <a:cubicBezTo>
                  <a:pt x="21395" y="17179"/>
                  <a:pt x="21345" y="16548"/>
                  <a:pt x="21352" y="16234"/>
                </a:cubicBezTo>
                <a:cubicBezTo>
                  <a:pt x="21363" y="15670"/>
                  <a:pt x="21281" y="15008"/>
                  <a:pt x="21112" y="14247"/>
                </a:cubicBezTo>
                <a:cubicBezTo>
                  <a:pt x="21064" y="14032"/>
                  <a:pt x="20968" y="13503"/>
                  <a:pt x="20895" y="13073"/>
                </a:cubicBezTo>
                <a:cubicBezTo>
                  <a:pt x="20823" y="12643"/>
                  <a:pt x="20728" y="12127"/>
                  <a:pt x="20685" y="11925"/>
                </a:cubicBezTo>
                <a:cubicBezTo>
                  <a:pt x="20643" y="11724"/>
                  <a:pt x="20607" y="11404"/>
                  <a:pt x="20607" y="11213"/>
                </a:cubicBezTo>
                <a:cubicBezTo>
                  <a:pt x="20607" y="11022"/>
                  <a:pt x="20556" y="10714"/>
                  <a:pt x="20493" y="10527"/>
                </a:cubicBezTo>
                <a:cubicBezTo>
                  <a:pt x="20430" y="10341"/>
                  <a:pt x="20351" y="9889"/>
                  <a:pt x="20319" y="9525"/>
                </a:cubicBezTo>
                <a:cubicBezTo>
                  <a:pt x="20253" y="8778"/>
                  <a:pt x="20254" y="8800"/>
                  <a:pt x="20325" y="8584"/>
                </a:cubicBezTo>
                <a:cubicBezTo>
                  <a:pt x="20358" y="8486"/>
                  <a:pt x="20322" y="8340"/>
                  <a:pt x="20235" y="8206"/>
                </a:cubicBezTo>
                <a:cubicBezTo>
                  <a:pt x="20158" y="8087"/>
                  <a:pt x="20085" y="7876"/>
                  <a:pt x="20073" y="7736"/>
                </a:cubicBezTo>
                <a:cubicBezTo>
                  <a:pt x="20062" y="7595"/>
                  <a:pt x="19996" y="7114"/>
                  <a:pt x="19923" y="6667"/>
                </a:cubicBezTo>
                <a:cubicBezTo>
                  <a:pt x="19850" y="6220"/>
                  <a:pt x="19785" y="5690"/>
                  <a:pt x="19785" y="5484"/>
                </a:cubicBezTo>
                <a:cubicBezTo>
                  <a:pt x="19785" y="5279"/>
                  <a:pt x="19750" y="5046"/>
                  <a:pt x="19707" y="4970"/>
                </a:cubicBezTo>
                <a:cubicBezTo>
                  <a:pt x="19664" y="4894"/>
                  <a:pt x="19553" y="4388"/>
                  <a:pt x="19461" y="3845"/>
                </a:cubicBezTo>
                <a:cubicBezTo>
                  <a:pt x="19349" y="3189"/>
                  <a:pt x="19241" y="2794"/>
                  <a:pt x="19143" y="2671"/>
                </a:cubicBezTo>
                <a:lnTo>
                  <a:pt x="18993" y="2486"/>
                </a:lnTo>
                <a:lnTo>
                  <a:pt x="17888" y="2504"/>
                </a:lnTo>
                <a:cubicBezTo>
                  <a:pt x="17281" y="2514"/>
                  <a:pt x="16361" y="2537"/>
                  <a:pt x="15841" y="2552"/>
                </a:cubicBezTo>
                <a:cubicBezTo>
                  <a:pt x="15321" y="2567"/>
                  <a:pt x="14509" y="2586"/>
                  <a:pt x="14034" y="2596"/>
                </a:cubicBezTo>
                <a:cubicBezTo>
                  <a:pt x="13560" y="2606"/>
                  <a:pt x="13111" y="2632"/>
                  <a:pt x="13038" y="2657"/>
                </a:cubicBezTo>
                <a:cubicBezTo>
                  <a:pt x="12930" y="2695"/>
                  <a:pt x="12895" y="2651"/>
                  <a:pt x="12852" y="2420"/>
                </a:cubicBezTo>
                <a:cubicBezTo>
                  <a:pt x="12823" y="2265"/>
                  <a:pt x="12798" y="2027"/>
                  <a:pt x="12798" y="1888"/>
                </a:cubicBezTo>
                <a:cubicBezTo>
                  <a:pt x="12798" y="1403"/>
                  <a:pt x="11947" y="446"/>
                  <a:pt x="11309" y="217"/>
                </a:cubicBezTo>
                <a:cubicBezTo>
                  <a:pt x="10986" y="102"/>
                  <a:pt x="10366" y="28"/>
                  <a:pt x="9743" y="6"/>
                </a:cubicBezTo>
                <a:close/>
              </a:path>
            </a:pathLst>
          </a:cu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0" name="undefined" descr="undefin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41" y="1386055"/>
            <a:ext cx="2461328" cy="1230222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1" name="Jedburgh teams suit up in England prior to boarding a “Carpetbagger” B-24 Liberator drop aircraft, August 1944..jpg" descr="Jedburgh teams suit up in England prior to boarding a “Carpetbagger” B-24 Liberator drop aircraft, August 1944..jpg"/>
          <p:cNvPicPr>
            <a:picLocks noChangeAspect="1"/>
          </p:cNvPicPr>
          <p:nvPr/>
        </p:nvPicPr>
        <p:blipFill>
          <a:blip r:embed="rId4"/>
          <a:srcRect l="22202" t="7725" b="13981"/>
          <a:stretch>
            <a:fillRect/>
          </a:stretch>
        </p:blipFill>
        <p:spPr>
          <a:xfrm>
            <a:off x="5209552" y="911463"/>
            <a:ext cx="3938766" cy="1605357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2" name="Imagen" descr="Imagen"/>
          <p:cNvPicPr>
            <a:picLocks noChangeAspect="1"/>
          </p:cNvPicPr>
          <p:nvPr/>
        </p:nvPicPr>
        <p:blipFill>
          <a:blip r:embed="rId5"/>
          <a:srcRect l="13163" t="11433" r="41676" b="13687"/>
          <a:stretch>
            <a:fillRect/>
          </a:stretch>
        </p:blipFill>
        <p:spPr>
          <a:xfrm>
            <a:off x="7385535" y="2589489"/>
            <a:ext cx="1700434" cy="2082842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3" name="Imagen" descr="Imagen"/>
          <p:cNvPicPr>
            <a:picLocks noChangeAspect="1"/>
          </p:cNvPicPr>
          <p:nvPr/>
        </p:nvPicPr>
        <p:blipFill>
          <a:blip r:embed="rId6"/>
          <a:srcRect l="24317" t="13167" r="19552" b="13167"/>
          <a:stretch>
            <a:fillRect/>
          </a:stretch>
        </p:blipFill>
        <p:spPr>
          <a:xfrm>
            <a:off x="3967869" y="2461285"/>
            <a:ext cx="1927914" cy="1770440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4" name="Imagen" descr="Imagen"/>
          <p:cNvPicPr>
            <a:picLocks noChangeAspect="1"/>
          </p:cNvPicPr>
          <p:nvPr/>
        </p:nvPicPr>
        <p:blipFill>
          <a:blip r:embed="rId7"/>
          <a:srcRect l="5962" t="14559" r="1252" b="31590"/>
          <a:stretch>
            <a:fillRect/>
          </a:stretch>
        </p:blipFill>
        <p:spPr>
          <a:xfrm>
            <a:off x="3794669" y="3972859"/>
            <a:ext cx="2949071" cy="1141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489" extrusionOk="0">
                <a:moveTo>
                  <a:pt x="7465" y="6"/>
                </a:moveTo>
                <a:cubicBezTo>
                  <a:pt x="7293" y="-9"/>
                  <a:pt x="7127" y="0"/>
                  <a:pt x="7038" y="51"/>
                </a:cubicBezTo>
                <a:cubicBezTo>
                  <a:pt x="6797" y="190"/>
                  <a:pt x="6651" y="290"/>
                  <a:pt x="6621" y="335"/>
                </a:cubicBezTo>
                <a:cubicBezTo>
                  <a:pt x="6538" y="459"/>
                  <a:pt x="6320" y="832"/>
                  <a:pt x="6299" y="888"/>
                </a:cubicBezTo>
                <a:cubicBezTo>
                  <a:pt x="6079" y="1472"/>
                  <a:pt x="5997" y="1760"/>
                  <a:pt x="5997" y="1927"/>
                </a:cubicBezTo>
                <a:cubicBezTo>
                  <a:pt x="5997" y="2029"/>
                  <a:pt x="5984" y="2160"/>
                  <a:pt x="5968" y="2226"/>
                </a:cubicBezTo>
                <a:cubicBezTo>
                  <a:pt x="5945" y="2322"/>
                  <a:pt x="5946" y="2386"/>
                  <a:pt x="5974" y="2525"/>
                </a:cubicBezTo>
                <a:cubicBezTo>
                  <a:pt x="5993" y="2622"/>
                  <a:pt x="6016" y="2717"/>
                  <a:pt x="6023" y="2735"/>
                </a:cubicBezTo>
                <a:cubicBezTo>
                  <a:pt x="6030" y="2752"/>
                  <a:pt x="6052" y="2822"/>
                  <a:pt x="6072" y="2899"/>
                </a:cubicBezTo>
                <a:cubicBezTo>
                  <a:pt x="6107" y="3030"/>
                  <a:pt x="6530" y="4210"/>
                  <a:pt x="6772" y="4850"/>
                </a:cubicBezTo>
                <a:cubicBezTo>
                  <a:pt x="6889" y="5161"/>
                  <a:pt x="7183" y="5988"/>
                  <a:pt x="7546" y="7032"/>
                </a:cubicBezTo>
                <a:cubicBezTo>
                  <a:pt x="7845" y="7891"/>
                  <a:pt x="8117" y="8594"/>
                  <a:pt x="8150" y="8594"/>
                </a:cubicBezTo>
                <a:cubicBezTo>
                  <a:pt x="8202" y="8594"/>
                  <a:pt x="8174" y="8693"/>
                  <a:pt x="8089" y="8811"/>
                </a:cubicBezTo>
                <a:cubicBezTo>
                  <a:pt x="7982" y="8960"/>
                  <a:pt x="7909" y="9190"/>
                  <a:pt x="7909" y="9379"/>
                </a:cubicBezTo>
                <a:cubicBezTo>
                  <a:pt x="7909" y="9482"/>
                  <a:pt x="8023" y="9805"/>
                  <a:pt x="8309" y="10530"/>
                </a:cubicBezTo>
                <a:cubicBezTo>
                  <a:pt x="8575" y="11205"/>
                  <a:pt x="8707" y="11586"/>
                  <a:pt x="8707" y="11674"/>
                </a:cubicBezTo>
                <a:cubicBezTo>
                  <a:pt x="8707" y="11829"/>
                  <a:pt x="8610" y="11903"/>
                  <a:pt x="8187" y="12055"/>
                </a:cubicBezTo>
                <a:cubicBezTo>
                  <a:pt x="8041" y="12108"/>
                  <a:pt x="7868" y="12186"/>
                  <a:pt x="7802" y="12234"/>
                </a:cubicBezTo>
                <a:cubicBezTo>
                  <a:pt x="7735" y="12283"/>
                  <a:pt x="7569" y="12369"/>
                  <a:pt x="7436" y="12421"/>
                </a:cubicBezTo>
                <a:cubicBezTo>
                  <a:pt x="7127" y="12542"/>
                  <a:pt x="6529" y="12821"/>
                  <a:pt x="6487" y="12862"/>
                </a:cubicBezTo>
                <a:cubicBezTo>
                  <a:pt x="6470" y="12880"/>
                  <a:pt x="6344" y="12942"/>
                  <a:pt x="6209" y="12997"/>
                </a:cubicBezTo>
                <a:cubicBezTo>
                  <a:pt x="6074" y="13052"/>
                  <a:pt x="5934" y="13121"/>
                  <a:pt x="5901" y="13154"/>
                </a:cubicBezTo>
                <a:cubicBezTo>
                  <a:pt x="5851" y="13203"/>
                  <a:pt x="5835" y="13191"/>
                  <a:pt x="5800" y="13072"/>
                </a:cubicBezTo>
                <a:cubicBezTo>
                  <a:pt x="5776" y="12993"/>
                  <a:pt x="5756" y="12877"/>
                  <a:pt x="5756" y="12817"/>
                </a:cubicBezTo>
                <a:cubicBezTo>
                  <a:pt x="5756" y="12757"/>
                  <a:pt x="5743" y="12705"/>
                  <a:pt x="5730" y="12705"/>
                </a:cubicBezTo>
                <a:cubicBezTo>
                  <a:pt x="5717" y="12705"/>
                  <a:pt x="5707" y="12680"/>
                  <a:pt x="5707" y="12646"/>
                </a:cubicBezTo>
                <a:cubicBezTo>
                  <a:pt x="5707" y="12475"/>
                  <a:pt x="5461" y="11793"/>
                  <a:pt x="5306" y="11532"/>
                </a:cubicBezTo>
                <a:cubicBezTo>
                  <a:pt x="5031" y="11069"/>
                  <a:pt x="4797" y="11002"/>
                  <a:pt x="4326" y="11248"/>
                </a:cubicBezTo>
                <a:cubicBezTo>
                  <a:pt x="4068" y="11382"/>
                  <a:pt x="4071" y="11384"/>
                  <a:pt x="3954" y="11644"/>
                </a:cubicBezTo>
                <a:cubicBezTo>
                  <a:pt x="3896" y="11773"/>
                  <a:pt x="3810" y="11942"/>
                  <a:pt x="3763" y="12018"/>
                </a:cubicBezTo>
                <a:cubicBezTo>
                  <a:pt x="3715" y="12093"/>
                  <a:pt x="3633" y="12303"/>
                  <a:pt x="3583" y="12481"/>
                </a:cubicBezTo>
                <a:cubicBezTo>
                  <a:pt x="3533" y="12659"/>
                  <a:pt x="3473" y="12856"/>
                  <a:pt x="3450" y="12922"/>
                </a:cubicBezTo>
                <a:cubicBezTo>
                  <a:pt x="3426" y="12989"/>
                  <a:pt x="3406" y="13094"/>
                  <a:pt x="3406" y="13154"/>
                </a:cubicBezTo>
                <a:cubicBezTo>
                  <a:pt x="3406" y="13214"/>
                  <a:pt x="3396" y="13282"/>
                  <a:pt x="3383" y="13303"/>
                </a:cubicBezTo>
                <a:cubicBezTo>
                  <a:pt x="3369" y="13325"/>
                  <a:pt x="3360" y="13394"/>
                  <a:pt x="3360" y="13460"/>
                </a:cubicBezTo>
                <a:cubicBezTo>
                  <a:pt x="3360" y="13619"/>
                  <a:pt x="3301" y="13613"/>
                  <a:pt x="3130" y="13445"/>
                </a:cubicBezTo>
                <a:cubicBezTo>
                  <a:pt x="3004" y="13321"/>
                  <a:pt x="2997" y="13301"/>
                  <a:pt x="2997" y="13109"/>
                </a:cubicBezTo>
                <a:cubicBezTo>
                  <a:pt x="2997" y="12996"/>
                  <a:pt x="2984" y="12884"/>
                  <a:pt x="2971" y="12862"/>
                </a:cubicBezTo>
                <a:cubicBezTo>
                  <a:pt x="2957" y="12841"/>
                  <a:pt x="2948" y="12648"/>
                  <a:pt x="2948" y="12429"/>
                </a:cubicBezTo>
                <a:cubicBezTo>
                  <a:pt x="2948" y="12210"/>
                  <a:pt x="2938" y="12009"/>
                  <a:pt x="2924" y="11988"/>
                </a:cubicBezTo>
                <a:cubicBezTo>
                  <a:pt x="2911" y="11967"/>
                  <a:pt x="2898" y="11788"/>
                  <a:pt x="2898" y="11584"/>
                </a:cubicBezTo>
                <a:cubicBezTo>
                  <a:pt x="2898" y="11379"/>
                  <a:pt x="2888" y="11210"/>
                  <a:pt x="2875" y="11210"/>
                </a:cubicBezTo>
                <a:cubicBezTo>
                  <a:pt x="2862" y="11210"/>
                  <a:pt x="2852" y="11112"/>
                  <a:pt x="2852" y="10994"/>
                </a:cubicBezTo>
                <a:cubicBezTo>
                  <a:pt x="2852" y="10876"/>
                  <a:pt x="2839" y="10768"/>
                  <a:pt x="2826" y="10747"/>
                </a:cubicBezTo>
                <a:cubicBezTo>
                  <a:pt x="2812" y="10726"/>
                  <a:pt x="2803" y="10658"/>
                  <a:pt x="2803" y="10598"/>
                </a:cubicBezTo>
                <a:cubicBezTo>
                  <a:pt x="2803" y="10237"/>
                  <a:pt x="2536" y="9219"/>
                  <a:pt x="2356" y="8893"/>
                </a:cubicBezTo>
                <a:cubicBezTo>
                  <a:pt x="2087" y="8408"/>
                  <a:pt x="1873" y="8296"/>
                  <a:pt x="1575" y="8497"/>
                </a:cubicBezTo>
                <a:cubicBezTo>
                  <a:pt x="1498" y="8550"/>
                  <a:pt x="1318" y="8610"/>
                  <a:pt x="1175" y="8632"/>
                </a:cubicBezTo>
                <a:cubicBezTo>
                  <a:pt x="925" y="8669"/>
                  <a:pt x="911" y="8685"/>
                  <a:pt x="798" y="8901"/>
                </a:cubicBezTo>
                <a:cubicBezTo>
                  <a:pt x="733" y="9024"/>
                  <a:pt x="629" y="9211"/>
                  <a:pt x="568" y="9319"/>
                </a:cubicBezTo>
                <a:cubicBezTo>
                  <a:pt x="508" y="9428"/>
                  <a:pt x="415" y="9667"/>
                  <a:pt x="360" y="9850"/>
                </a:cubicBezTo>
                <a:cubicBezTo>
                  <a:pt x="304" y="10033"/>
                  <a:pt x="242" y="10231"/>
                  <a:pt x="223" y="10291"/>
                </a:cubicBezTo>
                <a:cubicBezTo>
                  <a:pt x="204" y="10352"/>
                  <a:pt x="188" y="10442"/>
                  <a:pt x="188" y="10493"/>
                </a:cubicBezTo>
                <a:cubicBezTo>
                  <a:pt x="188" y="10544"/>
                  <a:pt x="181" y="10590"/>
                  <a:pt x="171" y="10590"/>
                </a:cubicBezTo>
                <a:cubicBezTo>
                  <a:pt x="150" y="10590"/>
                  <a:pt x="111" y="10811"/>
                  <a:pt x="67" y="11181"/>
                </a:cubicBezTo>
                <a:cubicBezTo>
                  <a:pt x="50" y="11318"/>
                  <a:pt x="27" y="11484"/>
                  <a:pt x="14" y="11554"/>
                </a:cubicBezTo>
                <a:cubicBezTo>
                  <a:pt x="-24" y="11774"/>
                  <a:pt x="23" y="13860"/>
                  <a:pt x="69" y="13983"/>
                </a:cubicBezTo>
                <a:cubicBezTo>
                  <a:pt x="82" y="14016"/>
                  <a:pt x="93" y="14205"/>
                  <a:pt x="93" y="14402"/>
                </a:cubicBezTo>
                <a:cubicBezTo>
                  <a:pt x="93" y="14599"/>
                  <a:pt x="103" y="14777"/>
                  <a:pt x="116" y="14798"/>
                </a:cubicBezTo>
                <a:cubicBezTo>
                  <a:pt x="129" y="14819"/>
                  <a:pt x="139" y="14985"/>
                  <a:pt x="139" y="15172"/>
                </a:cubicBezTo>
                <a:cubicBezTo>
                  <a:pt x="139" y="15359"/>
                  <a:pt x="152" y="15516"/>
                  <a:pt x="165" y="15516"/>
                </a:cubicBezTo>
                <a:cubicBezTo>
                  <a:pt x="179" y="15516"/>
                  <a:pt x="188" y="15599"/>
                  <a:pt x="188" y="15703"/>
                </a:cubicBezTo>
                <a:cubicBezTo>
                  <a:pt x="188" y="15806"/>
                  <a:pt x="197" y="15942"/>
                  <a:pt x="209" y="16002"/>
                </a:cubicBezTo>
                <a:cubicBezTo>
                  <a:pt x="220" y="16061"/>
                  <a:pt x="246" y="16190"/>
                  <a:pt x="264" y="16293"/>
                </a:cubicBezTo>
                <a:cubicBezTo>
                  <a:pt x="310" y="16564"/>
                  <a:pt x="450" y="17070"/>
                  <a:pt x="545" y="17310"/>
                </a:cubicBezTo>
                <a:cubicBezTo>
                  <a:pt x="677" y="17642"/>
                  <a:pt x="904" y="17993"/>
                  <a:pt x="1041" y="18072"/>
                </a:cubicBezTo>
                <a:cubicBezTo>
                  <a:pt x="1242" y="18188"/>
                  <a:pt x="1238" y="18182"/>
                  <a:pt x="1155" y="18363"/>
                </a:cubicBezTo>
                <a:cubicBezTo>
                  <a:pt x="1112" y="18455"/>
                  <a:pt x="1052" y="18644"/>
                  <a:pt x="1018" y="18782"/>
                </a:cubicBezTo>
                <a:lnTo>
                  <a:pt x="957" y="19029"/>
                </a:lnTo>
                <a:lnTo>
                  <a:pt x="1012" y="19148"/>
                </a:lnTo>
                <a:cubicBezTo>
                  <a:pt x="1052" y="19232"/>
                  <a:pt x="1090" y="19256"/>
                  <a:pt x="1143" y="19231"/>
                </a:cubicBezTo>
                <a:cubicBezTo>
                  <a:pt x="1191" y="19207"/>
                  <a:pt x="1238" y="19224"/>
                  <a:pt x="1268" y="19283"/>
                </a:cubicBezTo>
                <a:cubicBezTo>
                  <a:pt x="1294" y="19333"/>
                  <a:pt x="1333" y="19379"/>
                  <a:pt x="1358" y="19380"/>
                </a:cubicBezTo>
                <a:cubicBezTo>
                  <a:pt x="1422" y="19383"/>
                  <a:pt x="1535" y="19195"/>
                  <a:pt x="1569" y="19029"/>
                </a:cubicBezTo>
                <a:cubicBezTo>
                  <a:pt x="1597" y="18895"/>
                  <a:pt x="1604" y="18892"/>
                  <a:pt x="1668" y="18976"/>
                </a:cubicBezTo>
                <a:cubicBezTo>
                  <a:pt x="1705" y="19026"/>
                  <a:pt x="1758" y="19066"/>
                  <a:pt x="1784" y="19066"/>
                </a:cubicBezTo>
                <a:cubicBezTo>
                  <a:pt x="1811" y="19066"/>
                  <a:pt x="1838" y="19094"/>
                  <a:pt x="1845" y="19126"/>
                </a:cubicBezTo>
                <a:cubicBezTo>
                  <a:pt x="1869" y="19228"/>
                  <a:pt x="2080" y="19311"/>
                  <a:pt x="2501" y="19380"/>
                </a:cubicBezTo>
                <a:cubicBezTo>
                  <a:pt x="2727" y="19417"/>
                  <a:pt x="2965" y="19474"/>
                  <a:pt x="3032" y="19507"/>
                </a:cubicBezTo>
                <a:cubicBezTo>
                  <a:pt x="3262" y="19623"/>
                  <a:pt x="4322" y="19715"/>
                  <a:pt x="5538" y="19724"/>
                </a:cubicBezTo>
                <a:cubicBezTo>
                  <a:pt x="6211" y="19729"/>
                  <a:pt x="6782" y="19753"/>
                  <a:pt x="6809" y="19776"/>
                </a:cubicBezTo>
                <a:cubicBezTo>
                  <a:pt x="6870" y="19830"/>
                  <a:pt x="6936" y="20156"/>
                  <a:pt x="6946" y="20441"/>
                </a:cubicBezTo>
                <a:cubicBezTo>
                  <a:pt x="6954" y="20717"/>
                  <a:pt x="7040" y="20852"/>
                  <a:pt x="7163" y="20793"/>
                </a:cubicBezTo>
                <a:cubicBezTo>
                  <a:pt x="7253" y="20749"/>
                  <a:pt x="7251" y="20751"/>
                  <a:pt x="7363" y="20098"/>
                </a:cubicBezTo>
                <a:lnTo>
                  <a:pt x="7427" y="19724"/>
                </a:lnTo>
                <a:lnTo>
                  <a:pt x="8135" y="19724"/>
                </a:lnTo>
                <a:cubicBezTo>
                  <a:pt x="8873" y="19725"/>
                  <a:pt x="9919" y="19602"/>
                  <a:pt x="10065" y="19500"/>
                </a:cubicBezTo>
                <a:cubicBezTo>
                  <a:pt x="10111" y="19467"/>
                  <a:pt x="10354" y="19389"/>
                  <a:pt x="10607" y="19320"/>
                </a:cubicBezTo>
                <a:cubicBezTo>
                  <a:pt x="10860" y="19252"/>
                  <a:pt x="11121" y="19165"/>
                  <a:pt x="11187" y="19133"/>
                </a:cubicBezTo>
                <a:cubicBezTo>
                  <a:pt x="11402" y="19030"/>
                  <a:pt x="11447" y="19053"/>
                  <a:pt x="11553" y="19305"/>
                </a:cubicBezTo>
                <a:cubicBezTo>
                  <a:pt x="11798" y="19891"/>
                  <a:pt x="12047" y="20119"/>
                  <a:pt x="12354" y="20045"/>
                </a:cubicBezTo>
                <a:cubicBezTo>
                  <a:pt x="12548" y="19999"/>
                  <a:pt x="12708" y="19816"/>
                  <a:pt x="12829" y="19515"/>
                </a:cubicBezTo>
                <a:cubicBezTo>
                  <a:pt x="12941" y="19238"/>
                  <a:pt x="13065" y="18803"/>
                  <a:pt x="13065" y="18677"/>
                </a:cubicBezTo>
                <a:cubicBezTo>
                  <a:pt x="13065" y="18529"/>
                  <a:pt x="13116" y="18464"/>
                  <a:pt x="13276" y="18423"/>
                </a:cubicBezTo>
                <a:lnTo>
                  <a:pt x="13430" y="18386"/>
                </a:lnTo>
                <a:lnTo>
                  <a:pt x="13366" y="18662"/>
                </a:lnTo>
                <a:cubicBezTo>
                  <a:pt x="13333" y="18818"/>
                  <a:pt x="13305" y="19046"/>
                  <a:pt x="13305" y="19163"/>
                </a:cubicBezTo>
                <a:cubicBezTo>
                  <a:pt x="13305" y="19280"/>
                  <a:pt x="13295" y="19389"/>
                  <a:pt x="13282" y="19410"/>
                </a:cubicBezTo>
                <a:cubicBezTo>
                  <a:pt x="13269" y="19431"/>
                  <a:pt x="13259" y="19515"/>
                  <a:pt x="13259" y="19597"/>
                </a:cubicBezTo>
                <a:cubicBezTo>
                  <a:pt x="13259" y="19678"/>
                  <a:pt x="13269" y="19762"/>
                  <a:pt x="13282" y="19784"/>
                </a:cubicBezTo>
                <a:cubicBezTo>
                  <a:pt x="13295" y="19805"/>
                  <a:pt x="13305" y="19908"/>
                  <a:pt x="13305" y="20008"/>
                </a:cubicBezTo>
                <a:cubicBezTo>
                  <a:pt x="13305" y="20245"/>
                  <a:pt x="13383" y="20590"/>
                  <a:pt x="13508" y="20927"/>
                </a:cubicBezTo>
                <a:cubicBezTo>
                  <a:pt x="13614" y="21211"/>
                  <a:pt x="13660" y="21281"/>
                  <a:pt x="13839" y="21413"/>
                </a:cubicBezTo>
                <a:cubicBezTo>
                  <a:pt x="14081" y="21591"/>
                  <a:pt x="14341" y="21453"/>
                  <a:pt x="14570" y="21024"/>
                </a:cubicBezTo>
                <a:cubicBezTo>
                  <a:pt x="14688" y="20803"/>
                  <a:pt x="14782" y="20453"/>
                  <a:pt x="14782" y="20247"/>
                </a:cubicBezTo>
                <a:cubicBezTo>
                  <a:pt x="14782" y="20180"/>
                  <a:pt x="14795" y="20127"/>
                  <a:pt x="14808" y="20127"/>
                </a:cubicBezTo>
                <a:cubicBezTo>
                  <a:pt x="14823" y="20127"/>
                  <a:pt x="14831" y="19888"/>
                  <a:pt x="14831" y="19537"/>
                </a:cubicBezTo>
                <a:cubicBezTo>
                  <a:pt x="14831" y="19212"/>
                  <a:pt x="14822" y="18930"/>
                  <a:pt x="14808" y="18909"/>
                </a:cubicBezTo>
                <a:cubicBezTo>
                  <a:pt x="14795" y="18888"/>
                  <a:pt x="14782" y="18825"/>
                  <a:pt x="14782" y="18767"/>
                </a:cubicBezTo>
                <a:cubicBezTo>
                  <a:pt x="14782" y="18709"/>
                  <a:pt x="14734" y="18505"/>
                  <a:pt x="14675" y="18311"/>
                </a:cubicBezTo>
                <a:lnTo>
                  <a:pt x="14567" y="17960"/>
                </a:lnTo>
                <a:lnTo>
                  <a:pt x="14628" y="17922"/>
                </a:lnTo>
                <a:cubicBezTo>
                  <a:pt x="14661" y="17901"/>
                  <a:pt x="14837" y="17825"/>
                  <a:pt x="15020" y="17758"/>
                </a:cubicBezTo>
                <a:cubicBezTo>
                  <a:pt x="15355" y="17637"/>
                  <a:pt x="15709" y="17496"/>
                  <a:pt x="15934" y="17392"/>
                </a:cubicBezTo>
                <a:cubicBezTo>
                  <a:pt x="16000" y="17361"/>
                  <a:pt x="16163" y="17292"/>
                  <a:pt x="16297" y="17235"/>
                </a:cubicBezTo>
                <a:cubicBezTo>
                  <a:pt x="16585" y="17111"/>
                  <a:pt x="17159" y="16803"/>
                  <a:pt x="17356" y="16667"/>
                </a:cubicBezTo>
                <a:cubicBezTo>
                  <a:pt x="17524" y="16550"/>
                  <a:pt x="17621" y="16611"/>
                  <a:pt x="17707" y="16891"/>
                </a:cubicBezTo>
                <a:cubicBezTo>
                  <a:pt x="17757" y="17056"/>
                  <a:pt x="17760" y="17095"/>
                  <a:pt x="17733" y="17287"/>
                </a:cubicBezTo>
                <a:cubicBezTo>
                  <a:pt x="17708" y="17467"/>
                  <a:pt x="17711" y="17557"/>
                  <a:pt x="17747" y="17855"/>
                </a:cubicBezTo>
                <a:cubicBezTo>
                  <a:pt x="17848" y="18679"/>
                  <a:pt x="18243" y="19160"/>
                  <a:pt x="18542" y="18827"/>
                </a:cubicBezTo>
                <a:cubicBezTo>
                  <a:pt x="18810" y="18529"/>
                  <a:pt x="18922" y="18133"/>
                  <a:pt x="18922" y="17482"/>
                </a:cubicBezTo>
                <a:cubicBezTo>
                  <a:pt x="18922" y="17101"/>
                  <a:pt x="18850" y="16577"/>
                  <a:pt x="18798" y="16577"/>
                </a:cubicBezTo>
                <a:cubicBezTo>
                  <a:pt x="18787" y="16577"/>
                  <a:pt x="18777" y="16553"/>
                  <a:pt x="18777" y="16525"/>
                </a:cubicBezTo>
                <a:cubicBezTo>
                  <a:pt x="18777" y="16497"/>
                  <a:pt x="18835" y="16435"/>
                  <a:pt x="18905" y="16390"/>
                </a:cubicBezTo>
                <a:cubicBezTo>
                  <a:pt x="18975" y="16345"/>
                  <a:pt x="19065" y="16270"/>
                  <a:pt x="19108" y="16218"/>
                </a:cubicBezTo>
                <a:cubicBezTo>
                  <a:pt x="19178" y="16135"/>
                  <a:pt x="19189" y="16093"/>
                  <a:pt x="19189" y="15860"/>
                </a:cubicBezTo>
                <a:cubicBezTo>
                  <a:pt x="19189" y="15716"/>
                  <a:pt x="19177" y="15575"/>
                  <a:pt x="19163" y="15538"/>
                </a:cubicBezTo>
                <a:cubicBezTo>
                  <a:pt x="19145" y="15491"/>
                  <a:pt x="19200" y="15432"/>
                  <a:pt x="19360" y="15336"/>
                </a:cubicBezTo>
                <a:cubicBezTo>
                  <a:pt x="19719" y="15123"/>
                  <a:pt x="19892" y="15022"/>
                  <a:pt x="20048" y="14948"/>
                </a:cubicBezTo>
                <a:cubicBezTo>
                  <a:pt x="20234" y="14859"/>
                  <a:pt x="20464" y="14655"/>
                  <a:pt x="20556" y="14492"/>
                </a:cubicBezTo>
                <a:cubicBezTo>
                  <a:pt x="20709" y="14220"/>
                  <a:pt x="21319" y="12666"/>
                  <a:pt x="21319" y="12548"/>
                </a:cubicBezTo>
                <a:cubicBezTo>
                  <a:pt x="21319" y="12512"/>
                  <a:pt x="21351" y="12423"/>
                  <a:pt x="21391" y="12347"/>
                </a:cubicBezTo>
                <a:cubicBezTo>
                  <a:pt x="21431" y="12271"/>
                  <a:pt x="21464" y="12166"/>
                  <a:pt x="21464" y="12122"/>
                </a:cubicBezTo>
                <a:cubicBezTo>
                  <a:pt x="21464" y="12078"/>
                  <a:pt x="21484" y="11928"/>
                  <a:pt x="21510" y="11786"/>
                </a:cubicBezTo>
                <a:cubicBezTo>
                  <a:pt x="21562" y="11510"/>
                  <a:pt x="21576" y="11040"/>
                  <a:pt x="21536" y="10837"/>
                </a:cubicBezTo>
                <a:cubicBezTo>
                  <a:pt x="21523" y="10769"/>
                  <a:pt x="21500" y="10658"/>
                  <a:pt x="21487" y="10590"/>
                </a:cubicBezTo>
                <a:cubicBezTo>
                  <a:pt x="21474" y="10522"/>
                  <a:pt x="21464" y="10405"/>
                  <a:pt x="21464" y="10336"/>
                </a:cubicBezTo>
                <a:cubicBezTo>
                  <a:pt x="21464" y="10266"/>
                  <a:pt x="21448" y="10157"/>
                  <a:pt x="21432" y="10089"/>
                </a:cubicBezTo>
                <a:cubicBezTo>
                  <a:pt x="21409" y="9994"/>
                  <a:pt x="21410" y="9939"/>
                  <a:pt x="21432" y="9850"/>
                </a:cubicBezTo>
                <a:cubicBezTo>
                  <a:pt x="21500" y="9568"/>
                  <a:pt x="21264" y="9039"/>
                  <a:pt x="20976" y="8834"/>
                </a:cubicBezTo>
                <a:cubicBezTo>
                  <a:pt x="20807" y="8713"/>
                  <a:pt x="20608" y="8683"/>
                  <a:pt x="20213" y="8714"/>
                </a:cubicBezTo>
                <a:cubicBezTo>
                  <a:pt x="20092" y="8724"/>
                  <a:pt x="19964" y="8690"/>
                  <a:pt x="19886" y="8632"/>
                </a:cubicBezTo>
                <a:cubicBezTo>
                  <a:pt x="19815" y="8580"/>
                  <a:pt x="19685" y="8519"/>
                  <a:pt x="19598" y="8497"/>
                </a:cubicBezTo>
                <a:cubicBezTo>
                  <a:pt x="19467" y="8464"/>
                  <a:pt x="19426" y="8480"/>
                  <a:pt x="19346" y="8587"/>
                </a:cubicBezTo>
                <a:cubicBezTo>
                  <a:pt x="19212" y="8767"/>
                  <a:pt x="19140" y="8761"/>
                  <a:pt x="19140" y="8565"/>
                </a:cubicBezTo>
                <a:cubicBezTo>
                  <a:pt x="19140" y="8366"/>
                  <a:pt x="19061" y="8257"/>
                  <a:pt x="18951" y="8303"/>
                </a:cubicBezTo>
                <a:cubicBezTo>
                  <a:pt x="18869" y="8338"/>
                  <a:pt x="18751" y="8557"/>
                  <a:pt x="18751" y="8677"/>
                </a:cubicBezTo>
                <a:cubicBezTo>
                  <a:pt x="18751" y="8710"/>
                  <a:pt x="18731" y="8782"/>
                  <a:pt x="18705" y="8841"/>
                </a:cubicBezTo>
                <a:cubicBezTo>
                  <a:pt x="18668" y="8924"/>
                  <a:pt x="18587" y="8957"/>
                  <a:pt x="18351" y="8991"/>
                </a:cubicBezTo>
                <a:cubicBezTo>
                  <a:pt x="18183" y="9015"/>
                  <a:pt x="18018" y="9063"/>
                  <a:pt x="17985" y="9095"/>
                </a:cubicBezTo>
                <a:cubicBezTo>
                  <a:pt x="17891" y="9187"/>
                  <a:pt x="17774" y="9163"/>
                  <a:pt x="17721" y="9043"/>
                </a:cubicBezTo>
                <a:cubicBezTo>
                  <a:pt x="17447" y="8417"/>
                  <a:pt x="17348" y="8366"/>
                  <a:pt x="16671" y="8520"/>
                </a:cubicBezTo>
                <a:cubicBezTo>
                  <a:pt x="16373" y="8587"/>
                  <a:pt x="16090" y="8674"/>
                  <a:pt x="15917" y="8751"/>
                </a:cubicBezTo>
                <a:lnTo>
                  <a:pt x="15829" y="8796"/>
                </a:lnTo>
                <a:lnTo>
                  <a:pt x="15815" y="8520"/>
                </a:lnTo>
                <a:cubicBezTo>
                  <a:pt x="15808" y="8370"/>
                  <a:pt x="15785" y="8024"/>
                  <a:pt x="15763" y="7750"/>
                </a:cubicBezTo>
                <a:cubicBezTo>
                  <a:pt x="15741" y="7475"/>
                  <a:pt x="15718" y="7140"/>
                  <a:pt x="15711" y="7002"/>
                </a:cubicBezTo>
                <a:cubicBezTo>
                  <a:pt x="15703" y="6865"/>
                  <a:pt x="15688" y="6729"/>
                  <a:pt x="15676" y="6696"/>
                </a:cubicBezTo>
                <a:cubicBezTo>
                  <a:pt x="15664" y="6663"/>
                  <a:pt x="15655" y="6541"/>
                  <a:pt x="15655" y="6427"/>
                </a:cubicBezTo>
                <a:cubicBezTo>
                  <a:pt x="15655" y="6313"/>
                  <a:pt x="15646" y="6172"/>
                  <a:pt x="15635" y="6113"/>
                </a:cubicBezTo>
                <a:cubicBezTo>
                  <a:pt x="15521" y="5513"/>
                  <a:pt x="15454" y="5385"/>
                  <a:pt x="15351" y="5560"/>
                </a:cubicBezTo>
                <a:cubicBezTo>
                  <a:pt x="15294" y="5655"/>
                  <a:pt x="15287" y="5705"/>
                  <a:pt x="15301" y="5874"/>
                </a:cubicBezTo>
                <a:cubicBezTo>
                  <a:pt x="15310" y="5982"/>
                  <a:pt x="15324" y="6223"/>
                  <a:pt x="15330" y="6412"/>
                </a:cubicBezTo>
                <a:cubicBezTo>
                  <a:pt x="15337" y="6601"/>
                  <a:pt x="15353" y="6783"/>
                  <a:pt x="15365" y="6816"/>
                </a:cubicBezTo>
                <a:cubicBezTo>
                  <a:pt x="15377" y="6848"/>
                  <a:pt x="15388" y="7170"/>
                  <a:pt x="15388" y="7533"/>
                </a:cubicBezTo>
                <a:cubicBezTo>
                  <a:pt x="15388" y="7977"/>
                  <a:pt x="15397" y="8219"/>
                  <a:pt x="15417" y="8273"/>
                </a:cubicBezTo>
                <a:cubicBezTo>
                  <a:pt x="15434" y="8318"/>
                  <a:pt x="15404" y="8300"/>
                  <a:pt x="15351" y="8228"/>
                </a:cubicBezTo>
                <a:cubicBezTo>
                  <a:pt x="15237" y="8074"/>
                  <a:pt x="15089" y="8060"/>
                  <a:pt x="14968" y="8191"/>
                </a:cubicBezTo>
                <a:cubicBezTo>
                  <a:pt x="14836" y="8333"/>
                  <a:pt x="14747" y="8311"/>
                  <a:pt x="14715" y="8131"/>
                </a:cubicBezTo>
                <a:cubicBezTo>
                  <a:pt x="14682" y="7945"/>
                  <a:pt x="14709" y="7878"/>
                  <a:pt x="14840" y="7817"/>
                </a:cubicBezTo>
                <a:cubicBezTo>
                  <a:pt x="14978" y="7753"/>
                  <a:pt x="15049" y="7538"/>
                  <a:pt x="15049" y="7189"/>
                </a:cubicBezTo>
                <a:cubicBezTo>
                  <a:pt x="15049" y="6935"/>
                  <a:pt x="15041" y="6896"/>
                  <a:pt x="14971" y="6786"/>
                </a:cubicBezTo>
                <a:cubicBezTo>
                  <a:pt x="14924" y="6712"/>
                  <a:pt x="14847" y="6659"/>
                  <a:pt x="14782" y="6659"/>
                </a:cubicBezTo>
                <a:cubicBezTo>
                  <a:pt x="14632" y="6657"/>
                  <a:pt x="14602" y="6603"/>
                  <a:pt x="14640" y="6389"/>
                </a:cubicBezTo>
                <a:cubicBezTo>
                  <a:pt x="14663" y="6261"/>
                  <a:pt x="14665" y="6206"/>
                  <a:pt x="14643" y="6150"/>
                </a:cubicBezTo>
                <a:cubicBezTo>
                  <a:pt x="14625" y="6105"/>
                  <a:pt x="14614" y="5858"/>
                  <a:pt x="14614" y="5500"/>
                </a:cubicBezTo>
                <a:cubicBezTo>
                  <a:pt x="14614" y="5183"/>
                  <a:pt x="14604" y="4901"/>
                  <a:pt x="14591" y="4880"/>
                </a:cubicBezTo>
                <a:cubicBezTo>
                  <a:pt x="14577" y="4858"/>
                  <a:pt x="14564" y="4718"/>
                  <a:pt x="14564" y="4566"/>
                </a:cubicBezTo>
                <a:cubicBezTo>
                  <a:pt x="14564" y="4413"/>
                  <a:pt x="14555" y="4289"/>
                  <a:pt x="14541" y="4289"/>
                </a:cubicBezTo>
                <a:cubicBezTo>
                  <a:pt x="14528" y="4289"/>
                  <a:pt x="14518" y="4196"/>
                  <a:pt x="14518" y="4080"/>
                </a:cubicBezTo>
                <a:cubicBezTo>
                  <a:pt x="14518" y="3964"/>
                  <a:pt x="14500" y="3831"/>
                  <a:pt x="14480" y="3788"/>
                </a:cubicBezTo>
                <a:cubicBezTo>
                  <a:pt x="14427" y="3674"/>
                  <a:pt x="14325" y="3700"/>
                  <a:pt x="14286" y="3833"/>
                </a:cubicBezTo>
                <a:cubicBezTo>
                  <a:pt x="14246" y="3970"/>
                  <a:pt x="14236" y="4819"/>
                  <a:pt x="14274" y="4880"/>
                </a:cubicBezTo>
                <a:cubicBezTo>
                  <a:pt x="14288" y="4901"/>
                  <a:pt x="14298" y="5157"/>
                  <a:pt x="14298" y="5448"/>
                </a:cubicBezTo>
                <a:lnTo>
                  <a:pt x="14298" y="5978"/>
                </a:lnTo>
                <a:lnTo>
                  <a:pt x="14208" y="5799"/>
                </a:lnTo>
                <a:cubicBezTo>
                  <a:pt x="14026" y="5432"/>
                  <a:pt x="13848" y="5396"/>
                  <a:pt x="13416" y="5650"/>
                </a:cubicBezTo>
                <a:cubicBezTo>
                  <a:pt x="13107" y="5830"/>
                  <a:pt x="12829" y="5972"/>
                  <a:pt x="12507" y="6105"/>
                </a:cubicBezTo>
                <a:cubicBezTo>
                  <a:pt x="12354" y="6169"/>
                  <a:pt x="12186" y="6244"/>
                  <a:pt x="12133" y="6277"/>
                </a:cubicBezTo>
                <a:cubicBezTo>
                  <a:pt x="11758" y="6513"/>
                  <a:pt x="11686" y="6544"/>
                  <a:pt x="11631" y="6472"/>
                </a:cubicBezTo>
                <a:cubicBezTo>
                  <a:pt x="11539" y="6350"/>
                  <a:pt x="10949" y="5335"/>
                  <a:pt x="10897" y="5209"/>
                </a:cubicBezTo>
                <a:cubicBezTo>
                  <a:pt x="10871" y="5144"/>
                  <a:pt x="10674" y="4781"/>
                  <a:pt x="10459" y="4409"/>
                </a:cubicBezTo>
                <a:cubicBezTo>
                  <a:pt x="10244" y="4037"/>
                  <a:pt x="10030" y="3656"/>
                  <a:pt x="9986" y="3557"/>
                </a:cubicBezTo>
                <a:cubicBezTo>
                  <a:pt x="9942" y="3458"/>
                  <a:pt x="9770" y="3139"/>
                  <a:pt x="9603" y="2854"/>
                </a:cubicBezTo>
                <a:cubicBezTo>
                  <a:pt x="9437" y="2569"/>
                  <a:pt x="9297" y="2314"/>
                  <a:pt x="9293" y="2286"/>
                </a:cubicBezTo>
                <a:cubicBezTo>
                  <a:pt x="9288" y="2258"/>
                  <a:pt x="9125" y="1962"/>
                  <a:pt x="8930" y="1628"/>
                </a:cubicBezTo>
                <a:cubicBezTo>
                  <a:pt x="8735" y="1295"/>
                  <a:pt x="8533" y="933"/>
                  <a:pt x="8483" y="821"/>
                </a:cubicBezTo>
                <a:cubicBezTo>
                  <a:pt x="8356" y="534"/>
                  <a:pt x="8137" y="259"/>
                  <a:pt x="7929" y="133"/>
                </a:cubicBezTo>
                <a:cubicBezTo>
                  <a:pt x="7815" y="65"/>
                  <a:pt x="7637" y="22"/>
                  <a:pt x="7465" y="6"/>
                </a:cubicBezTo>
                <a:close/>
              </a:path>
            </a:pathLst>
          </a:cu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5" name="Imagen" descr="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989" y="911557"/>
            <a:ext cx="1900345" cy="1605360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6" name="undefined" descr="undefined"/>
          <p:cNvPicPr>
            <a:picLocks noChangeAspect="1"/>
          </p:cNvPicPr>
          <p:nvPr/>
        </p:nvPicPr>
        <p:blipFill>
          <a:blip r:embed="rId9"/>
          <a:srcRect l="16667" r="11111"/>
          <a:stretch>
            <a:fillRect/>
          </a:stretch>
        </p:blipFill>
        <p:spPr>
          <a:xfrm>
            <a:off x="2263502" y="1094961"/>
            <a:ext cx="989620" cy="1027320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87" name="Imagen" descr="Imagen"/>
          <p:cNvPicPr>
            <a:picLocks noChangeAspect="1"/>
          </p:cNvPicPr>
          <p:nvPr/>
        </p:nvPicPr>
        <p:blipFill>
          <a:blip r:embed="rId10"/>
          <a:srcRect l="2789" t="6111" r="2246" b="15498"/>
          <a:stretch>
            <a:fillRect/>
          </a:stretch>
        </p:blipFill>
        <p:spPr>
          <a:xfrm>
            <a:off x="4528248" y="68274"/>
            <a:ext cx="2956075" cy="686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3" extrusionOk="0">
                <a:moveTo>
                  <a:pt x="18469" y="6"/>
                </a:moveTo>
                <a:cubicBezTo>
                  <a:pt x="18071" y="73"/>
                  <a:pt x="17679" y="786"/>
                  <a:pt x="17403" y="1987"/>
                </a:cubicBezTo>
                <a:cubicBezTo>
                  <a:pt x="17116" y="3234"/>
                  <a:pt x="16953" y="4951"/>
                  <a:pt x="16953" y="6759"/>
                </a:cubicBezTo>
                <a:lnTo>
                  <a:pt x="16953" y="8255"/>
                </a:lnTo>
                <a:lnTo>
                  <a:pt x="15336" y="8230"/>
                </a:lnTo>
                <a:cubicBezTo>
                  <a:pt x="14447" y="8213"/>
                  <a:pt x="13153" y="8134"/>
                  <a:pt x="12462" y="8055"/>
                </a:cubicBezTo>
                <a:cubicBezTo>
                  <a:pt x="11257" y="7918"/>
                  <a:pt x="11216" y="7898"/>
                  <a:pt x="11396" y="7544"/>
                </a:cubicBezTo>
                <a:lnTo>
                  <a:pt x="11580" y="7170"/>
                </a:lnTo>
                <a:lnTo>
                  <a:pt x="11278" y="6747"/>
                </a:lnTo>
                <a:cubicBezTo>
                  <a:pt x="11020" y="6391"/>
                  <a:pt x="10951" y="6384"/>
                  <a:pt x="10811" y="6635"/>
                </a:cubicBezTo>
                <a:cubicBezTo>
                  <a:pt x="10627" y="6964"/>
                  <a:pt x="10598" y="7410"/>
                  <a:pt x="10739" y="7781"/>
                </a:cubicBezTo>
                <a:cubicBezTo>
                  <a:pt x="10806" y="7957"/>
                  <a:pt x="10298" y="7993"/>
                  <a:pt x="8963" y="7893"/>
                </a:cubicBezTo>
                <a:cubicBezTo>
                  <a:pt x="7934" y="7816"/>
                  <a:pt x="6960" y="7767"/>
                  <a:pt x="6796" y="7781"/>
                </a:cubicBezTo>
                <a:cubicBezTo>
                  <a:pt x="6561" y="7802"/>
                  <a:pt x="6477" y="7707"/>
                  <a:pt x="6401" y="7345"/>
                </a:cubicBezTo>
                <a:cubicBezTo>
                  <a:pt x="6262" y="6681"/>
                  <a:pt x="5973" y="6335"/>
                  <a:pt x="5703" y="6510"/>
                </a:cubicBezTo>
                <a:cubicBezTo>
                  <a:pt x="5453" y="6672"/>
                  <a:pt x="5196" y="7395"/>
                  <a:pt x="5196" y="7931"/>
                </a:cubicBezTo>
                <a:cubicBezTo>
                  <a:pt x="5196" y="8429"/>
                  <a:pt x="5081" y="8321"/>
                  <a:pt x="5049" y="7793"/>
                </a:cubicBezTo>
                <a:cubicBezTo>
                  <a:pt x="5032" y="7504"/>
                  <a:pt x="4978" y="7332"/>
                  <a:pt x="4902" y="7332"/>
                </a:cubicBezTo>
                <a:cubicBezTo>
                  <a:pt x="4793" y="7332"/>
                  <a:pt x="4779" y="7194"/>
                  <a:pt x="4746" y="5775"/>
                </a:cubicBezTo>
                <a:cubicBezTo>
                  <a:pt x="4703" y="3854"/>
                  <a:pt x="4660" y="3528"/>
                  <a:pt x="4484" y="3719"/>
                </a:cubicBezTo>
                <a:cubicBezTo>
                  <a:pt x="4359" y="3854"/>
                  <a:pt x="4350" y="4005"/>
                  <a:pt x="4288" y="6174"/>
                </a:cubicBezTo>
                <a:lnTo>
                  <a:pt x="4222" y="8491"/>
                </a:lnTo>
                <a:lnTo>
                  <a:pt x="4055" y="8491"/>
                </a:lnTo>
                <a:cubicBezTo>
                  <a:pt x="3733" y="8502"/>
                  <a:pt x="3470" y="8910"/>
                  <a:pt x="3277" y="9712"/>
                </a:cubicBezTo>
                <a:lnTo>
                  <a:pt x="3083" y="10522"/>
                </a:lnTo>
                <a:lnTo>
                  <a:pt x="2201" y="10672"/>
                </a:lnTo>
                <a:cubicBezTo>
                  <a:pt x="1442" y="10807"/>
                  <a:pt x="1287" y="10900"/>
                  <a:pt x="1080" y="11345"/>
                </a:cubicBezTo>
                <a:cubicBezTo>
                  <a:pt x="948" y="11628"/>
                  <a:pt x="736" y="12007"/>
                  <a:pt x="610" y="12180"/>
                </a:cubicBezTo>
                <a:cubicBezTo>
                  <a:pt x="345" y="12543"/>
                  <a:pt x="24" y="13703"/>
                  <a:pt x="2" y="14373"/>
                </a:cubicBezTo>
                <a:cubicBezTo>
                  <a:pt x="-31" y="15409"/>
                  <a:pt x="397" y="19107"/>
                  <a:pt x="607" y="19594"/>
                </a:cubicBezTo>
                <a:cubicBezTo>
                  <a:pt x="900" y="20270"/>
                  <a:pt x="1810" y="20983"/>
                  <a:pt x="2925" y="21413"/>
                </a:cubicBezTo>
                <a:cubicBezTo>
                  <a:pt x="3219" y="21526"/>
                  <a:pt x="5322" y="21583"/>
                  <a:pt x="7600" y="21538"/>
                </a:cubicBezTo>
                <a:cubicBezTo>
                  <a:pt x="11162" y="21467"/>
                  <a:pt x="11787" y="21415"/>
                  <a:pt x="12053" y="21102"/>
                </a:cubicBezTo>
                <a:cubicBezTo>
                  <a:pt x="12224" y="20901"/>
                  <a:pt x="12527" y="20728"/>
                  <a:pt x="12728" y="20728"/>
                </a:cubicBezTo>
                <a:cubicBezTo>
                  <a:pt x="13416" y="20728"/>
                  <a:pt x="15950" y="19070"/>
                  <a:pt x="18420" y="17002"/>
                </a:cubicBezTo>
                <a:cubicBezTo>
                  <a:pt x="19329" y="16241"/>
                  <a:pt x="20120" y="15504"/>
                  <a:pt x="20181" y="15370"/>
                </a:cubicBezTo>
                <a:cubicBezTo>
                  <a:pt x="20367" y="14959"/>
                  <a:pt x="20588" y="13969"/>
                  <a:pt x="20588" y="13538"/>
                </a:cubicBezTo>
                <a:cubicBezTo>
                  <a:pt x="20588" y="13313"/>
                  <a:pt x="20614" y="12865"/>
                  <a:pt x="20648" y="12541"/>
                </a:cubicBezTo>
                <a:cubicBezTo>
                  <a:pt x="20705" y="12005"/>
                  <a:pt x="20741" y="11946"/>
                  <a:pt x="21037" y="11943"/>
                </a:cubicBezTo>
                <a:cubicBezTo>
                  <a:pt x="21424" y="11939"/>
                  <a:pt x="21569" y="11679"/>
                  <a:pt x="21398" y="11282"/>
                </a:cubicBezTo>
                <a:cubicBezTo>
                  <a:pt x="21335" y="11139"/>
                  <a:pt x="21224" y="11077"/>
                  <a:pt x="21150" y="11158"/>
                </a:cubicBezTo>
                <a:cubicBezTo>
                  <a:pt x="21075" y="11238"/>
                  <a:pt x="20930" y="11242"/>
                  <a:pt x="20827" y="11158"/>
                </a:cubicBezTo>
                <a:cubicBezTo>
                  <a:pt x="20671" y="11032"/>
                  <a:pt x="20621" y="10833"/>
                  <a:pt x="20530" y="9999"/>
                </a:cubicBezTo>
                <a:cubicBezTo>
                  <a:pt x="20461" y="9363"/>
                  <a:pt x="20366" y="8898"/>
                  <a:pt x="20271" y="8728"/>
                </a:cubicBezTo>
                <a:cubicBezTo>
                  <a:pt x="20126" y="8470"/>
                  <a:pt x="20118" y="8373"/>
                  <a:pt x="20095" y="6560"/>
                </a:cubicBezTo>
                <a:cubicBezTo>
                  <a:pt x="20067" y="4417"/>
                  <a:pt x="19963" y="3334"/>
                  <a:pt x="19654" y="1962"/>
                </a:cubicBezTo>
                <a:cubicBezTo>
                  <a:pt x="19414" y="897"/>
                  <a:pt x="19259" y="531"/>
                  <a:pt x="18867" y="155"/>
                </a:cubicBezTo>
                <a:cubicBezTo>
                  <a:pt x="18737" y="31"/>
                  <a:pt x="18602" y="-17"/>
                  <a:pt x="18469" y="6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Operación Jedburgh"/>
          <p:cNvSpPr txBox="1"/>
          <p:nvPr>
            <p:ph type="title"/>
          </p:nvPr>
        </p:nvSpPr>
        <p:spPr>
          <a:xfrm>
            <a:off x="251945" y="165762"/>
            <a:ext cx="7768711" cy="809242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Operación Jedburgh</a:t>
            </a:r>
          </a:p>
        </p:txBody>
      </p:sp>
      <p:pic>
        <p:nvPicPr>
          <p:cNvPr id="190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1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2" name="Partían desde Harrington R. Unido (Norte de Francia) y desde Argelia (Sur de Francia)…"/>
          <p:cNvSpPr txBox="1"/>
          <p:nvPr/>
        </p:nvSpPr>
        <p:spPr>
          <a:xfrm>
            <a:off x="264195" y="937085"/>
            <a:ext cx="4601122" cy="196439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Partían desde Harrington R. Unido (Norte de Francia) y desde Argelia (Sur de Francia)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Zonas de aterrizaje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Primer equipo “Team Hugh”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pic>
        <p:nvPicPr>
          <p:cNvPr id="193" name="Imagen" descr="Imagen"/>
          <p:cNvPicPr>
            <a:picLocks noChangeAspect="1"/>
          </p:cNvPicPr>
          <p:nvPr/>
        </p:nvPicPr>
        <p:blipFill>
          <a:blip r:embed="rId2"/>
          <a:srcRect l="1850" t="2124" r="1877" b="5580"/>
          <a:stretch>
            <a:fillRect/>
          </a:stretch>
        </p:blipFill>
        <p:spPr>
          <a:xfrm>
            <a:off x="5973764" y="350543"/>
            <a:ext cx="1209105" cy="439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499" extrusionOk="0">
                <a:moveTo>
                  <a:pt x="10751" y="1"/>
                </a:moveTo>
                <a:cubicBezTo>
                  <a:pt x="10127" y="-7"/>
                  <a:pt x="9722" y="238"/>
                  <a:pt x="9246" y="893"/>
                </a:cubicBezTo>
                <a:cubicBezTo>
                  <a:pt x="8871" y="1410"/>
                  <a:pt x="8775" y="1588"/>
                  <a:pt x="8444" y="2388"/>
                </a:cubicBezTo>
                <a:cubicBezTo>
                  <a:pt x="8304" y="2726"/>
                  <a:pt x="8176" y="3009"/>
                  <a:pt x="8156" y="3009"/>
                </a:cubicBezTo>
                <a:cubicBezTo>
                  <a:pt x="8136" y="3009"/>
                  <a:pt x="8048" y="2894"/>
                  <a:pt x="7959" y="2776"/>
                </a:cubicBezTo>
                <a:cubicBezTo>
                  <a:pt x="7682" y="2406"/>
                  <a:pt x="7027" y="1851"/>
                  <a:pt x="6686" y="1689"/>
                </a:cubicBezTo>
                <a:cubicBezTo>
                  <a:pt x="5918" y="1324"/>
                  <a:pt x="5162" y="1376"/>
                  <a:pt x="4253" y="1844"/>
                </a:cubicBezTo>
                <a:cubicBezTo>
                  <a:pt x="3596" y="2183"/>
                  <a:pt x="3186" y="2803"/>
                  <a:pt x="2910" y="3862"/>
                </a:cubicBezTo>
                <a:cubicBezTo>
                  <a:pt x="2737" y="4528"/>
                  <a:pt x="2714" y="4667"/>
                  <a:pt x="2615" y="5997"/>
                </a:cubicBezTo>
                <a:cubicBezTo>
                  <a:pt x="2571" y="6590"/>
                  <a:pt x="2519" y="7123"/>
                  <a:pt x="2502" y="7181"/>
                </a:cubicBezTo>
                <a:cubicBezTo>
                  <a:pt x="2486" y="7239"/>
                  <a:pt x="2442" y="7562"/>
                  <a:pt x="2404" y="7899"/>
                </a:cubicBezTo>
                <a:cubicBezTo>
                  <a:pt x="2356" y="8321"/>
                  <a:pt x="2278" y="8670"/>
                  <a:pt x="2158" y="9025"/>
                </a:cubicBezTo>
                <a:cubicBezTo>
                  <a:pt x="1617" y="10617"/>
                  <a:pt x="1567" y="10921"/>
                  <a:pt x="1595" y="12130"/>
                </a:cubicBezTo>
                <a:cubicBezTo>
                  <a:pt x="1615" y="12966"/>
                  <a:pt x="1608" y="13076"/>
                  <a:pt x="1532" y="13391"/>
                </a:cubicBezTo>
                <a:cubicBezTo>
                  <a:pt x="1485" y="13582"/>
                  <a:pt x="1410" y="13925"/>
                  <a:pt x="1363" y="14148"/>
                </a:cubicBezTo>
                <a:cubicBezTo>
                  <a:pt x="1191" y="14959"/>
                  <a:pt x="956" y="15611"/>
                  <a:pt x="702" y="15972"/>
                </a:cubicBezTo>
                <a:cubicBezTo>
                  <a:pt x="190" y="16698"/>
                  <a:pt x="-64" y="17783"/>
                  <a:pt x="13" y="18922"/>
                </a:cubicBezTo>
                <a:cubicBezTo>
                  <a:pt x="57" y="19577"/>
                  <a:pt x="101" y="19818"/>
                  <a:pt x="280" y="20280"/>
                </a:cubicBezTo>
                <a:cubicBezTo>
                  <a:pt x="574" y="21040"/>
                  <a:pt x="1119" y="21476"/>
                  <a:pt x="1644" y="21386"/>
                </a:cubicBezTo>
                <a:cubicBezTo>
                  <a:pt x="2693" y="21208"/>
                  <a:pt x="2951" y="21124"/>
                  <a:pt x="3234" y="20843"/>
                </a:cubicBezTo>
                <a:cubicBezTo>
                  <a:pt x="3392" y="20685"/>
                  <a:pt x="3537" y="20507"/>
                  <a:pt x="3557" y="20455"/>
                </a:cubicBezTo>
                <a:cubicBezTo>
                  <a:pt x="3577" y="20403"/>
                  <a:pt x="3662" y="20358"/>
                  <a:pt x="3747" y="20358"/>
                </a:cubicBezTo>
                <a:cubicBezTo>
                  <a:pt x="3975" y="20357"/>
                  <a:pt x="4320" y="20181"/>
                  <a:pt x="4668" y="19892"/>
                </a:cubicBezTo>
                <a:cubicBezTo>
                  <a:pt x="4837" y="19752"/>
                  <a:pt x="5108" y="19588"/>
                  <a:pt x="5266" y="19523"/>
                </a:cubicBezTo>
                <a:cubicBezTo>
                  <a:pt x="5465" y="19442"/>
                  <a:pt x="5660" y="19263"/>
                  <a:pt x="5899" y="18941"/>
                </a:cubicBezTo>
                <a:cubicBezTo>
                  <a:pt x="6089" y="18685"/>
                  <a:pt x="6314" y="18438"/>
                  <a:pt x="6398" y="18398"/>
                </a:cubicBezTo>
                <a:cubicBezTo>
                  <a:pt x="6941" y="18136"/>
                  <a:pt x="7630" y="16791"/>
                  <a:pt x="8107" y="15060"/>
                </a:cubicBezTo>
                <a:lnTo>
                  <a:pt x="8212" y="14691"/>
                </a:lnTo>
                <a:lnTo>
                  <a:pt x="8395" y="15176"/>
                </a:lnTo>
                <a:cubicBezTo>
                  <a:pt x="8668" y="15873"/>
                  <a:pt x="8927" y="16371"/>
                  <a:pt x="9253" y="16806"/>
                </a:cubicBezTo>
                <a:cubicBezTo>
                  <a:pt x="10036" y="17853"/>
                  <a:pt x="11056" y="17918"/>
                  <a:pt x="11939" y="17000"/>
                </a:cubicBezTo>
                <a:cubicBezTo>
                  <a:pt x="12287" y="16639"/>
                  <a:pt x="12493" y="16312"/>
                  <a:pt x="12860" y="15467"/>
                </a:cubicBezTo>
                <a:lnTo>
                  <a:pt x="13177" y="14730"/>
                </a:lnTo>
                <a:lnTo>
                  <a:pt x="13275" y="15079"/>
                </a:lnTo>
                <a:cubicBezTo>
                  <a:pt x="13329" y="15277"/>
                  <a:pt x="13530" y="15884"/>
                  <a:pt x="13725" y="16418"/>
                </a:cubicBezTo>
                <a:cubicBezTo>
                  <a:pt x="14014" y="17207"/>
                  <a:pt x="14140" y="17469"/>
                  <a:pt x="14400" y="17816"/>
                </a:cubicBezTo>
                <a:cubicBezTo>
                  <a:pt x="14577" y="18050"/>
                  <a:pt x="14843" y="18317"/>
                  <a:pt x="14991" y="18417"/>
                </a:cubicBezTo>
                <a:cubicBezTo>
                  <a:pt x="15139" y="18518"/>
                  <a:pt x="15323" y="18706"/>
                  <a:pt x="15399" y="18844"/>
                </a:cubicBezTo>
                <a:cubicBezTo>
                  <a:pt x="15604" y="19216"/>
                  <a:pt x="15891" y="19499"/>
                  <a:pt x="16264" y="19679"/>
                </a:cubicBezTo>
                <a:cubicBezTo>
                  <a:pt x="16446" y="19766"/>
                  <a:pt x="16729" y="19946"/>
                  <a:pt x="16890" y="20086"/>
                </a:cubicBezTo>
                <a:cubicBezTo>
                  <a:pt x="17051" y="20226"/>
                  <a:pt x="17330" y="20375"/>
                  <a:pt x="17509" y="20416"/>
                </a:cubicBezTo>
                <a:cubicBezTo>
                  <a:pt x="17698" y="20460"/>
                  <a:pt x="17900" y="20582"/>
                  <a:pt x="18001" y="20707"/>
                </a:cubicBezTo>
                <a:cubicBezTo>
                  <a:pt x="18293" y="21070"/>
                  <a:pt x="18545" y="21216"/>
                  <a:pt x="18964" y="21270"/>
                </a:cubicBezTo>
                <a:cubicBezTo>
                  <a:pt x="19186" y="21299"/>
                  <a:pt x="19435" y="21372"/>
                  <a:pt x="19520" y="21425"/>
                </a:cubicBezTo>
                <a:cubicBezTo>
                  <a:pt x="19786" y="21593"/>
                  <a:pt x="20301" y="21467"/>
                  <a:pt x="20645" y="21153"/>
                </a:cubicBezTo>
                <a:cubicBezTo>
                  <a:pt x="21283" y="20571"/>
                  <a:pt x="21536" y="19403"/>
                  <a:pt x="21376" y="17816"/>
                </a:cubicBezTo>
                <a:cubicBezTo>
                  <a:pt x="21318" y="17235"/>
                  <a:pt x="21081" y="16557"/>
                  <a:pt x="20764" y="16088"/>
                </a:cubicBezTo>
                <a:cubicBezTo>
                  <a:pt x="20449" y="15621"/>
                  <a:pt x="20249" y="15090"/>
                  <a:pt x="20068" y="14225"/>
                </a:cubicBezTo>
                <a:cubicBezTo>
                  <a:pt x="20001" y="13905"/>
                  <a:pt x="19936" y="13615"/>
                  <a:pt x="19921" y="13585"/>
                </a:cubicBezTo>
                <a:cubicBezTo>
                  <a:pt x="19841" y="13434"/>
                  <a:pt x="19810" y="12939"/>
                  <a:pt x="19850" y="12382"/>
                </a:cubicBezTo>
                <a:cubicBezTo>
                  <a:pt x="19923" y="11380"/>
                  <a:pt x="19801" y="10673"/>
                  <a:pt x="19302" y="9199"/>
                </a:cubicBezTo>
                <a:cubicBezTo>
                  <a:pt x="19184" y="8853"/>
                  <a:pt x="19095" y="8447"/>
                  <a:pt x="19042" y="8035"/>
                </a:cubicBezTo>
                <a:cubicBezTo>
                  <a:pt x="18997" y="7687"/>
                  <a:pt x="18943" y="7305"/>
                  <a:pt x="18922" y="7200"/>
                </a:cubicBezTo>
                <a:cubicBezTo>
                  <a:pt x="18901" y="7096"/>
                  <a:pt x="18849" y="6517"/>
                  <a:pt x="18810" y="5920"/>
                </a:cubicBezTo>
                <a:cubicBezTo>
                  <a:pt x="18752" y="5045"/>
                  <a:pt x="18716" y="4734"/>
                  <a:pt x="18606" y="4270"/>
                </a:cubicBezTo>
                <a:cubicBezTo>
                  <a:pt x="18419" y="3489"/>
                  <a:pt x="18398" y="3422"/>
                  <a:pt x="18163" y="2950"/>
                </a:cubicBezTo>
                <a:cubicBezTo>
                  <a:pt x="17701" y="2025"/>
                  <a:pt x="16936" y="1591"/>
                  <a:pt x="15814" y="1592"/>
                </a:cubicBezTo>
                <a:cubicBezTo>
                  <a:pt x="14867" y="1593"/>
                  <a:pt x="14452" y="1805"/>
                  <a:pt x="13578" y="2756"/>
                </a:cubicBezTo>
                <a:lnTo>
                  <a:pt x="13247" y="3125"/>
                </a:lnTo>
                <a:lnTo>
                  <a:pt x="13064" y="2620"/>
                </a:lnTo>
                <a:cubicBezTo>
                  <a:pt x="12797" y="1886"/>
                  <a:pt x="12533" y="1378"/>
                  <a:pt x="12185" y="893"/>
                </a:cubicBezTo>
                <a:cubicBezTo>
                  <a:pt x="11703" y="222"/>
                  <a:pt x="11364" y="8"/>
                  <a:pt x="10751" y="1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9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85" y="2517486"/>
            <a:ext cx="2910529" cy="22485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5" name="101 equipos lanzados"/>
          <p:cNvSpPr txBox="1"/>
          <p:nvPr/>
        </p:nvSpPr>
        <p:spPr>
          <a:xfrm>
            <a:off x="5560638" y="1452708"/>
            <a:ext cx="3742285" cy="43975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 algn="ctr">
              <a:defRPr b="1"/>
            </a:lvl1pPr>
          </a:lstStyle>
          <a:p>
            <a:r>
              <a:t>101 equipos lanzados</a:t>
            </a:r>
          </a:p>
        </p:txBody>
      </p:sp>
      <p:pic>
        <p:nvPicPr>
          <p:cNvPr id="19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838" y="876028"/>
            <a:ext cx="4225379" cy="40108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7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396" y="1995860"/>
            <a:ext cx="2080811" cy="9149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8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201" y="2969288"/>
            <a:ext cx="2065201" cy="9149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9" name="Imagen" descr="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396" y="3942716"/>
            <a:ext cx="2080811" cy="94412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sultados de la Operación"/>
          <p:cNvSpPr txBox="1"/>
          <p:nvPr>
            <p:ph type="title"/>
          </p:nvPr>
        </p:nvSpPr>
        <p:spPr>
          <a:xfrm>
            <a:off x="251945" y="189558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Resultados de la Operación</a:t>
            </a:r>
          </a:p>
        </p:txBody>
      </p:sp>
      <p:pic>
        <p:nvPicPr>
          <p:cNvPr id="202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3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4" name="300 Jedburghs llevaron a cabo 101 operaciones; 93 en Francia y 8 en Holanda.…"/>
          <p:cNvSpPr txBox="1"/>
          <p:nvPr/>
        </p:nvSpPr>
        <p:spPr>
          <a:xfrm>
            <a:off x="223093" y="1092348"/>
            <a:ext cx="5562021" cy="332515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50495" marR="167005" indent="-150495" defTabSz="449580">
              <a:lnSpc>
                <a:spcPct val="111000"/>
              </a:lnSpc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300</a:t>
            </a:r>
            <a:r>
              <a:rPr spc="-14"/>
              <a:t> </a:t>
            </a:r>
            <a:r>
              <a:t>Jedburghs</a:t>
            </a:r>
            <a:r>
              <a:rPr spc="-14"/>
              <a:t> </a:t>
            </a:r>
            <a:r>
              <a:t>llevaron</a:t>
            </a:r>
            <a:r>
              <a:rPr spc="-14"/>
              <a:t> </a:t>
            </a:r>
            <a:r>
              <a:t>a</a:t>
            </a:r>
            <a:r>
              <a:rPr spc="-14"/>
              <a:t> </a:t>
            </a:r>
            <a:r>
              <a:t>cabo</a:t>
            </a:r>
            <a:r>
              <a:rPr spc="-14"/>
              <a:t> </a:t>
            </a:r>
            <a:r>
              <a:t>101</a:t>
            </a:r>
            <a:r>
              <a:rPr spc="-14"/>
              <a:t> </a:t>
            </a:r>
            <a:r>
              <a:t>operaciones;</a:t>
            </a:r>
            <a:r>
              <a:rPr spc="-21"/>
              <a:t> </a:t>
            </a:r>
            <a:r>
              <a:t>93</a:t>
            </a:r>
            <a:r>
              <a:rPr spc="-14"/>
              <a:t> </a:t>
            </a:r>
            <a:r>
              <a:t>en Francia y 8 en Holanda.</a:t>
            </a:r>
          </a:p>
          <a:p>
            <a:pPr marL="170180" marR="167005" indent="-170180" defTabSz="449580">
              <a:lnSpc>
                <a:spcPct val="111000"/>
              </a:lnSpc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114 mil combatientes de la resistencia armados y entrenados. 120 mil meta de Eisenhower.</a:t>
            </a:r>
          </a:p>
          <a:p>
            <a:pPr marL="170180" marR="167005" indent="-170180" defTabSz="449580">
              <a:lnSpc>
                <a:spcPct val="111000"/>
              </a:lnSpc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Frenaron avance alemán hacia las playas normandas</a:t>
            </a:r>
          </a:p>
          <a:p>
            <a:pPr marL="170180" marR="167005" indent="-170180" defTabSz="449580">
              <a:lnSpc>
                <a:spcPct val="111000"/>
              </a:lnSpc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Asistieron al Ejército de Patton, cubriendo su flanco.</a:t>
            </a:r>
          </a:p>
          <a:p>
            <a:pPr marL="170180" marR="167005" indent="-170180" defTabSz="449580">
              <a:lnSpc>
                <a:spcPct val="111000"/>
              </a:lnSpc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Destrucción de puentes, cuarteles, sabotajes de trenes, info valiosa sobre coordenadas e inteligencia local.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Clave el rol político de los comandos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Moral del partisano.</a:t>
            </a:r>
          </a:p>
        </p:txBody>
      </p:sp>
      <p:pic>
        <p:nvPicPr>
          <p:cNvPr id="205" name="Imagen" descr="Imagen"/>
          <p:cNvPicPr>
            <a:picLocks noChangeAspect="1"/>
          </p:cNvPicPr>
          <p:nvPr/>
        </p:nvPicPr>
        <p:blipFill>
          <a:blip r:embed="rId2"/>
          <a:srcRect t="18570"/>
          <a:stretch>
            <a:fillRect/>
          </a:stretch>
        </p:blipFill>
        <p:spPr>
          <a:xfrm>
            <a:off x="5557571" y="923400"/>
            <a:ext cx="1909188" cy="2387475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206" name="Imagen" descr="Imagen"/>
          <p:cNvPicPr>
            <a:picLocks noChangeAspect="1"/>
          </p:cNvPicPr>
          <p:nvPr/>
        </p:nvPicPr>
        <p:blipFill>
          <a:blip r:embed="rId3"/>
          <a:srcRect l="33476" t="11439" r="24886" b="43019"/>
          <a:stretch>
            <a:fillRect/>
          </a:stretch>
        </p:blipFill>
        <p:spPr>
          <a:xfrm>
            <a:off x="7208110" y="327958"/>
            <a:ext cx="1658702" cy="2342397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207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63" y="2541411"/>
            <a:ext cx="3137031" cy="2316957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sultados de la Operación"/>
          <p:cNvSpPr txBox="1"/>
          <p:nvPr>
            <p:ph type="title"/>
          </p:nvPr>
        </p:nvSpPr>
        <p:spPr>
          <a:xfrm>
            <a:off x="251945" y="189558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Resultados de la Operación</a:t>
            </a:r>
          </a:p>
        </p:txBody>
      </p:sp>
      <p:pic>
        <p:nvPicPr>
          <p:cNvPr id="210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1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2" name="En los años posteriores de las cenizas de la OSS se nacería la CIA (Agencia Central de Inteligencia) en Estados Unidos y el SOE en el MI6 británico."/>
          <p:cNvSpPr txBox="1"/>
          <p:nvPr/>
        </p:nvSpPr>
        <p:spPr>
          <a:xfrm>
            <a:off x="523498" y="1771919"/>
            <a:ext cx="4890521" cy="8186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marR="167005" algn="just" defTabSz="449580">
              <a:lnSpc>
                <a:spcPct val="111000"/>
              </a:lnSpc>
              <a:spcBef>
                <a:spcPts val="1000"/>
              </a:spcBef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En los años posteriores de las cenizas de la OSS se nacería la CIA (Agencia Central de Inteligencia) en Estados Unidos y el SOE en el MI6 británico.</a:t>
            </a:r>
          </a:p>
        </p:txBody>
      </p:sp>
      <p:sp>
        <p:nvSpPr>
          <p:cNvPr id="213" name="Los primeros directores de estas nuevas agencias serían veteranos de los equipos Jedburgh."/>
          <p:cNvSpPr txBox="1"/>
          <p:nvPr/>
        </p:nvSpPr>
        <p:spPr>
          <a:xfrm>
            <a:off x="548132" y="3014538"/>
            <a:ext cx="4841252" cy="5660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marR="167005" algn="just" defTabSz="449580">
              <a:lnSpc>
                <a:spcPct val="111000"/>
              </a:lnSpc>
              <a:spcBef>
                <a:spcPts val="1000"/>
              </a:spcBef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Los primeros directores de estas nuevas agencias serían veteranos de los equipos Jedburgh.</a:t>
            </a:r>
          </a:p>
        </p:txBody>
      </p:sp>
      <p:pic>
        <p:nvPicPr>
          <p:cNvPr id="21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922" y="1415233"/>
            <a:ext cx="3443953" cy="9698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526" y="2634163"/>
            <a:ext cx="1682745" cy="168274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Operación Jedburgh"/>
          <p:cNvSpPr txBox="1"/>
          <p:nvPr>
            <p:ph type="title"/>
          </p:nvPr>
        </p:nvSpPr>
        <p:spPr>
          <a:xfrm>
            <a:off x="251945" y="189558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Operación Jedburgh</a:t>
            </a:r>
          </a:p>
        </p:txBody>
      </p:sp>
      <p:pic>
        <p:nvPicPr>
          <p:cNvPr id="218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9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0" name="Según palabras del ex Jedburgh Coronel Aaron Bank…"/>
          <p:cNvSpPr txBox="1"/>
          <p:nvPr/>
        </p:nvSpPr>
        <p:spPr>
          <a:xfrm>
            <a:off x="445128" y="2067170"/>
            <a:ext cx="5302718" cy="147076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R="167005" defTabSz="449580">
              <a:lnSpc>
                <a:spcPct val="111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Según palabras del ex Jedburgh Coronel Aaron Bank</a:t>
            </a:r>
          </a:p>
          <a:p>
            <a:pPr marR="167005" defTabSz="449580">
              <a:lnSpc>
                <a:spcPct val="111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“</a:t>
            </a:r>
            <a:r>
              <a:rPr i="1"/>
              <a:t>Los Jedburghs fueron los ladrillos fundacionales de las fuerzas especiales.”</a:t>
            </a:r>
            <a:endParaRPr i="1"/>
          </a:p>
        </p:txBody>
      </p:sp>
      <p:pic>
        <p:nvPicPr>
          <p:cNvPr id="221" name="Imagen" descr="Imagen"/>
          <p:cNvPicPr>
            <a:picLocks noChangeAspect="1"/>
          </p:cNvPicPr>
          <p:nvPr/>
        </p:nvPicPr>
        <p:blipFill>
          <a:blip r:embed="rId2"/>
          <a:srcRect l="1399" t="2202" r="1" b="1"/>
          <a:stretch>
            <a:fillRect/>
          </a:stretch>
        </p:blipFill>
        <p:spPr>
          <a:xfrm>
            <a:off x="6203485" y="1284842"/>
            <a:ext cx="2947146" cy="3671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598" extrusionOk="0">
                <a:moveTo>
                  <a:pt x="9466" y="0"/>
                </a:moveTo>
                <a:cubicBezTo>
                  <a:pt x="9299" y="1"/>
                  <a:pt x="9163" y="15"/>
                  <a:pt x="9133" y="35"/>
                </a:cubicBezTo>
                <a:cubicBezTo>
                  <a:pt x="9098" y="59"/>
                  <a:pt x="8857" y="72"/>
                  <a:pt x="8319" y="77"/>
                </a:cubicBezTo>
                <a:cubicBezTo>
                  <a:pt x="7486" y="85"/>
                  <a:pt x="7551" y="75"/>
                  <a:pt x="7137" y="276"/>
                </a:cubicBezTo>
                <a:cubicBezTo>
                  <a:pt x="7030" y="328"/>
                  <a:pt x="6918" y="368"/>
                  <a:pt x="6888" y="369"/>
                </a:cubicBezTo>
                <a:cubicBezTo>
                  <a:pt x="6859" y="369"/>
                  <a:pt x="6775" y="396"/>
                  <a:pt x="6700" y="425"/>
                </a:cubicBezTo>
                <a:cubicBezTo>
                  <a:pt x="6625" y="454"/>
                  <a:pt x="6535" y="478"/>
                  <a:pt x="6503" y="479"/>
                </a:cubicBezTo>
                <a:cubicBezTo>
                  <a:pt x="6471" y="479"/>
                  <a:pt x="6436" y="491"/>
                  <a:pt x="6425" y="507"/>
                </a:cubicBezTo>
                <a:cubicBezTo>
                  <a:pt x="6413" y="522"/>
                  <a:pt x="6376" y="535"/>
                  <a:pt x="6344" y="535"/>
                </a:cubicBezTo>
                <a:cubicBezTo>
                  <a:pt x="6311" y="535"/>
                  <a:pt x="6233" y="571"/>
                  <a:pt x="6167" y="614"/>
                </a:cubicBezTo>
                <a:cubicBezTo>
                  <a:pt x="6102" y="657"/>
                  <a:pt x="5984" y="725"/>
                  <a:pt x="5903" y="766"/>
                </a:cubicBezTo>
                <a:cubicBezTo>
                  <a:pt x="5823" y="806"/>
                  <a:pt x="5622" y="941"/>
                  <a:pt x="5457" y="1067"/>
                </a:cubicBezTo>
                <a:cubicBezTo>
                  <a:pt x="5078" y="1356"/>
                  <a:pt x="4795" y="1529"/>
                  <a:pt x="4698" y="1529"/>
                </a:cubicBezTo>
                <a:cubicBezTo>
                  <a:pt x="4586" y="1529"/>
                  <a:pt x="4381" y="1605"/>
                  <a:pt x="4275" y="1686"/>
                </a:cubicBezTo>
                <a:cubicBezTo>
                  <a:pt x="4224" y="1725"/>
                  <a:pt x="4159" y="1821"/>
                  <a:pt x="4131" y="1898"/>
                </a:cubicBezTo>
                <a:cubicBezTo>
                  <a:pt x="4088" y="2015"/>
                  <a:pt x="4057" y="2049"/>
                  <a:pt x="3942" y="2101"/>
                </a:cubicBezTo>
                <a:cubicBezTo>
                  <a:pt x="3705" y="2210"/>
                  <a:pt x="3553" y="2465"/>
                  <a:pt x="3456" y="2921"/>
                </a:cubicBezTo>
                <a:cubicBezTo>
                  <a:pt x="3436" y="3011"/>
                  <a:pt x="3391" y="3117"/>
                  <a:pt x="3354" y="3157"/>
                </a:cubicBezTo>
                <a:cubicBezTo>
                  <a:pt x="3314" y="3201"/>
                  <a:pt x="3268" y="3328"/>
                  <a:pt x="3238" y="3477"/>
                </a:cubicBezTo>
                <a:cubicBezTo>
                  <a:pt x="3211" y="3612"/>
                  <a:pt x="3173" y="3758"/>
                  <a:pt x="3152" y="3799"/>
                </a:cubicBezTo>
                <a:cubicBezTo>
                  <a:pt x="3127" y="3847"/>
                  <a:pt x="3120" y="3961"/>
                  <a:pt x="3134" y="4116"/>
                </a:cubicBezTo>
                <a:cubicBezTo>
                  <a:pt x="3146" y="4250"/>
                  <a:pt x="3155" y="4402"/>
                  <a:pt x="3154" y="4455"/>
                </a:cubicBezTo>
                <a:cubicBezTo>
                  <a:pt x="3129" y="5797"/>
                  <a:pt x="3170" y="6303"/>
                  <a:pt x="3343" y="6743"/>
                </a:cubicBezTo>
                <a:cubicBezTo>
                  <a:pt x="3458" y="7038"/>
                  <a:pt x="3450" y="7076"/>
                  <a:pt x="3262" y="7126"/>
                </a:cubicBezTo>
                <a:cubicBezTo>
                  <a:pt x="3086" y="7173"/>
                  <a:pt x="3018" y="7275"/>
                  <a:pt x="3018" y="7486"/>
                </a:cubicBezTo>
                <a:cubicBezTo>
                  <a:pt x="3018" y="7708"/>
                  <a:pt x="3185" y="8056"/>
                  <a:pt x="3377" y="8238"/>
                </a:cubicBezTo>
                <a:cubicBezTo>
                  <a:pt x="3402" y="8260"/>
                  <a:pt x="3491" y="8385"/>
                  <a:pt x="3577" y="8515"/>
                </a:cubicBezTo>
                <a:cubicBezTo>
                  <a:pt x="3742" y="8763"/>
                  <a:pt x="3838" y="9006"/>
                  <a:pt x="3942" y="9454"/>
                </a:cubicBezTo>
                <a:cubicBezTo>
                  <a:pt x="3976" y="9600"/>
                  <a:pt x="4019" y="9743"/>
                  <a:pt x="4038" y="9772"/>
                </a:cubicBezTo>
                <a:cubicBezTo>
                  <a:pt x="4057" y="9800"/>
                  <a:pt x="4082" y="9890"/>
                  <a:pt x="4096" y="9970"/>
                </a:cubicBezTo>
                <a:cubicBezTo>
                  <a:pt x="4109" y="10050"/>
                  <a:pt x="4143" y="10180"/>
                  <a:pt x="4171" y="10260"/>
                </a:cubicBezTo>
                <a:cubicBezTo>
                  <a:pt x="4199" y="10339"/>
                  <a:pt x="4257" y="10528"/>
                  <a:pt x="4302" y="10680"/>
                </a:cubicBezTo>
                <a:cubicBezTo>
                  <a:pt x="4346" y="10832"/>
                  <a:pt x="4422" y="11079"/>
                  <a:pt x="4472" y="11231"/>
                </a:cubicBezTo>
                <a:cubicBezTo>
                  <a:pt x="4523" y="11383"/>
                  <a:pt x="4587" y="11583"/>
                  <a:pt x="4614" y="11675"/>
                </a:cubicBezTo>
                <a:cubicBezTo>
                  <a:pt x="4678" y="11884"/>
                  <a:pt x="4876" y="12360"/>
                  <a:pt x="4953" y="12487"/>
                </a:cubicBezTo>
                <a:cubicBezTo>
                  <a:pt x="5179" y="12858"/>
                  <a:pt x="5544" y="13221"/>
                  <a:pt x="6326" y="13855"/>
                </a:cubicBezTo>
                <a:cubicBezTo>
                  <a:pt x="6950" y="14362"/>
                  <a:pt x="7177" y="14530"/>
                  <a:pt x="7236" y="14530"/>
                </a:cubicBezTo>
                <a:cubicBezTo>
                  <a:pt x="7251" y="14530"/>
                  <a:pt x="7265" y="14550"/>
                  <a:pt x="7265" y="14572"/>
                </a:cubicBezTo>
                <a:cubicBezTo>
                  <a:pt x="7265" y="14654"/>
                  <a:pt x="6877" y="14771"/>
                  <a:pt x="6526" y="14796"/>
                </a:cubicBezTo>
                <a:cubicBezTo>
                  <a:pt x="6394" y="14806"/>
                  <a:pt x="6267" y="14824"/>
                  <a:pt x="6239" y="14836"/>
                </a:cubicBezTo>
                <a:cubicBezTo>
                  <a:pt x="6209" y="14849"/>
                  <a:pt x="6144" y="14833"/>
                  <a:pt x="6069" y="14792"/>
                </a:cubicBezTo>
                <a:cubicBezTo>
                  <a:pt x="5871" y="14683"/>
                  <a:pt x="5732" y="14699"/>
                  <a:pt x="5373" y="14878"/>
                </a:cubicBezTo>
                <a:cubicBezTo>
                  <a:pt x="5204" y="14963"/>
                  <a:pt x="4954" y="15098"/>
                  <a:pt x="4820" y="15177"/>
                </a:cubicBezTo>
                <a:cubicBezTo>
                  <a:pt x="4686" y="15256"/>
                  <a:pt x="4531" y="15342"/>
                  <a:pt x="4475" y="15371"/>
                </a:cubicBezTo>
                <a:cubicBezTo>
                  <a:pt x="4420" y="15399"/>
                  <a:pt x="4263" y="15493"/>
                  <a:pt x="4131" y="15579"/>
                </a:cubicBezTo>
                <a:cubicBezTo>
                  <a:pt x="3998" y="15665"/>
                  <a:pt x="3802" y="15787"/>
                  <a:pt x="3693" y="15849"/>
                </a:cubicBezTo>
                <a:cubicBezTo>
                  <a:pt x="3350" y="16045"/>
                  <a:pt x="3150" y="16193"/>
                  <a:pt x="3007" y="16365"/>
                </a:cubicBezTo>
                <a:cubicBezTo>
                  <a:pt x="2870" y="16530"/>
                  <a:pt x="2765" y="16629"/>
                  <a:pt x="2726" y="16629"/>
                </a:cubicBezTo>
                <a:cubicBezTo>
                  <a:pt x="2664" y="16629"/>
                  <a:pt x="2358" y="16764"/>
                  <a:pt x="2057" y="16923"/>
                </a:cubicBezTo>
                <a:cubicBezTo>
                  <a:pt x="1821" y="17048"/>
                  <a:pt x="1677" y="17145"/>
                  <a:pt x="1602" y="17232"/>
                </a:cubicBezTo>
                <a:cubicBezTo>
                  <a:pt x="1491" y="17360"/>
                  <a:pt x="1259" y="17553"/>
                  <a:pt x="759" y="17928"/>
                </a:cubicBezTo>
                <a:cubicBezTo>
                  <a:pt x="592" y="18053"/>
                  <a:pt x="423" y="18208"/>
                  <a:pt x="336" y="18324"/>
                </a:cubicBezTo>
                <a:cubicBezTo>
                  <a:pt x="4" y="18766"/>
                  <a:pt x="-89" y="19482"/>
                  <a:pt x="90" y="20206"/>
                </a:cubicBezTo>
                <a:cubicBezTo>
                  <a:pt x="137" y="20397"/>
                  <a:pt x="185" y="20569"/>
                  <a:pt x="197" y="20585"/>
                </a:cubicBezTo>
                <a:cubicBezTo>
                  <a:pt x="231" y="20629"/>
                  <a:pt x="308" y="20938"/>
                  <a:pt x="310" y="21033"/>
                </a:cubicBezTo>
                <a:cubicBezTo>
                  <a:pt x="311" y="21085"/>
                  <a:pt x="274" y="21152"/>
                  <a:pt x="211" y="21213"/>
                </a:cubicBezTo>
                <a:cubicBezTo>
                  <a:pt x="110" y="21312"/>
                  <a:pt x="3" y="21492"/>
                  <a:pt x="3" y="21561"/>
                </a:cubicBezTo>
                <a:cubicBezTo>
                  <a:pt x="3" y="21593"/>
                  <a:pt x="1646" y="21598"/>
                  <a:pt x="10758" y="21598"/>
                </a:cubicBezTo>
                <a:lnTo>
                  <a:pt x="21511" y="21598"/>
                </a:lnTo>
                <a:lnTo>
                  <a:pt x="21511" y="16975"/>
                </a:lnTo>
                <a:lnTo>
                  <a:pt x="21511" y="12349"/>
                </a:lnTo>
                <a:lnTo>
                  <a:pt x="20851" y="12349"/>
                </a:lnTo>
                <a:cubicBezTo>
                  <a:pt x="20328" y="12349"/>
                  <a:pt x="20152" y="12341"/>
                  <a:pt x="20019" y="12305"/>
                </a:cubicBezTo>
                <a:cubicBezTo>
                  <a:pt x="19926" y="12280"/>
                  <a:pt x="19835" y="12251"/>
                  <a:pt x="19816" y="12240"/>
                </a:cubicBezTo>
                <a:cubicBezTo>
                  <a:pt x="19798" y="12229"/>
                  <a:pt x="19708" y="12210"/>
                  <a:pt x="19619" y="12200"/>
                </a:cubicBezTo>
                <a:cubicBezTo>
                  <a:pt x="19530" y="12190"/>
                  <a:pt x="19448" y="12170"/>
                  <a:pt x="19437" y="12156"/>
                </a:cubicBezTo>
                <a:cubicBezTo>
                  <a:pt x="19426" y="12141"/>
                  <a:pt x="19394" y="12130"/>
                  <a:pt x="19365" y="12130"/>
                </a:cubicBezTo>
                <a:cubicBezTo>
                  <a:pt x="19336" y="12130"/>
                  <a:pt x="19265" y="12113"/>
                  <a:pt x="19205" y="12093"/>
                </a:cubicBezTo>
                <a:cubicBezTo>
                  <a:pt x="18976" y="12012"/>
                  <a:pt x="18816" y="11965"/>
                  <a:pt x="18635" y="11922"/>
                </a:cubicBezTo>
                <a:cubicBezTo>
                  <a:pt x="18531" y="11898"/>
                  <a:pt x="18423" y="11867"/>
                  <a:pt x="18394" y="11854"/>
                </a:cubicBezTo>
                <a:cubicBezTo>
                  <a:pt x="18365" y="11842"/>
                  <a:pt x="18288" y="11824"/>
                  <a:pt x="18223" y="11812"/>
                </a:cubicBezTo>
                <a:cubicBezTo>
                  <a:pt x="18159" y="11801"/>
                  <a:pt x="18081" y="11781"/>
                  <a:pt x="18052" y="11768"/>
                </a:cubicBezTo>
                <a:cubicBezTo>
                  <a:pt x="18023" y="11755"/>
                  <a:pt x="17903" y="11723"/>
                  <a:pt x="17783" y="11696"/>
                </a:cubicBezTo>
                <a:cubicBezTo>
                  <a:pt x="17561" y="11645"/>
                  <a:pt x="17502" y="11610"/>
                  <a:pt x="17166" y="11322"/>
                </a:cubicBezTo>
                <a:cubicBezTo>
                  <a:pt x="17060" y="11231"/>
                  <a:pt x="16903" y="11148"/>
                  <a:pt x="16624" y="11035"/>
                </a:cubicBezTo>
                <a:cubicBezTo>
                  <a:pt x="16233" y="10876"/>
                  <a:pt x="16134" y="10814"/>
                  <a:pt x="15862" y="10544"/>
                </a:cubicBezTo>
                <a:cubicBezTo>
                  <a:pt x="15709" y="10393"/>
                  <a:pt x="15687" y="10317"/>
                  <a:pt x="15680" y="9949"/>
                </a:cubicBezTo>
                <a:cubicBezTo>
                  <a:pt x="15676" y="9767"/>
                  <a:pt x="15693" y="9676"/>
                  <a:pt x="15752" y="9547"/>
                </a:cubicBezTo>
                <a:cubicBezTo>
                  <a:pt x="15794" y="9456"/>
                  <a:pt x="15844" y="9266"/>
                  <a:pt x="15862" y="9123"/>
                </a:cubicBezTo>
                <a:cubicBezTo>
                  <a:pt x="15881" y="8979"/>
                  <a:pt x="15933" y="8768"/>
                  <a:pt x="15978" y="8653"/>
                </a:cubicBezTo>
                <a:cubicBezTo>
                  <a:pt x="16024" y="8538"/>
                  <a:pt x="16086" y="8345"/>
                  <a:pt x="16117" y="8224"/>
                </a:cubicBezTo>
                <a:cubicBezTo>
                  <a:pt x="16231" y="7778"/>
                  <a:pt x="16282" y="7637"/>
                  <a:pt x="16442" y="7367"/>
                </a:cubicBezTo>
                <a:cubicBezTo>
                  <a:pt x="16646" y="7020"/>
                  <a:pt x="16692" y="6881"/>
                  <a:pt x="16673" y="6659"/>
                </a:cubicBezTo>
                <a:cubicBezTo>
                  <a:pt x="16646" y="6323"/>
                  <a:pt x="16504" y="6023"/>
                  <a:pt x="16297" y="5856"/>
                </a:cubicBezTo>
                <a:cubicBezTo>
                  <a:pt x="16174" y="5757"/>
                  <a:pt x="16157" y="5753"/>
                  <a:pt x="15955" y="5753"/>
                </a:cubicBezTo>
                <a:cubicBezTo>
                  <a:pt x="15724" y="5754"/>
                  <a:pt x="15614" y="5792"/>
                  <a:pt x="15344" y="5970"/>
                </a:cubicBezTo>
                <a:lnTo>
                  <a:pt x="15202" y="6064"/>
                </a:lnTo>
                <a:lnTo>
                  <a:pt x="15225" y="5875"/>
                </a:lnTo>
                <a:cubicBezTo>
                  <a:pt x="15271" y="5486"/>
                  <a:pt x="15260" y="5081"/>
                  <a:pt x="15196" y="4840"/>
                </a:cubicBezTo>
                <a:cubicBezTo>
                  <a:pt x="15131" y="4593"/>
                  <a:pt x="15093" y="4188"/>
                  <a:pt x="15043" y="3281"/>
                </a:cubicBezTo>
                <a:cubicBezTo>
                  <a:pt x="15010" y="2686"/>
                  <a:pt x="15002" y="2664"/>
                  <a:pt x="14765" y="2256"/>
                </a:cubicBezTo>
                <a:cubicBezTo>
                  <a:pt x="14666" y="2086"/>
                  <a:pt x="14602" y="2014"/>
                  <a:pt x="14510" y="1966"/>
                </a:cubicBezTo>
                <a:cubicBezTo>
                  <a:pt x="14417" y="1918"/>
                  <a:pt x="14351" y="1840"/>
                  <a:pt x="14237" y="1653"/>
                </a:cubicBezTo>
                <a:cubicBezTo>
                  <a:pt x="14122" y="1463"/>
                  <a:pt x="14028" y="1357"/>
                  <a:pt x="13840" y="1205"/>
                </a:cubicBezTo>
                <a:cubicBezTo>
                  <a:pt x="13706" y="1096"/>
                  <a:pt x="13563" y="998"/>
                  <a:pt x="13522" y="988"/>
                </a:cubicBezTo>
                <a:cubicBezTo>
                  <a:pt x="13480" y="977"/>
                  <a:pt x="13375" y="927"/>
                  <a:pt x="13287" y="876"/>
                </a:cubicBezTo>
                <a:cubicBezTo>
                  <a:pt x="13200" y="824"/>
                  <a:pt x="13079" y="775"/>
                  <a:pt x="13021" y="766"/>
                </a:cubicBezTo>
                <a:cubicBezTo>
                  <a:pt x="12962" y="756"/>
                  <a:pt x="12914" y="737"/>
                  <a:pt x="12914" y="724"/>
                </a:cubicBezTo>
                <a:cubicBezTo>
                  <a:pt x="12914" y="711"/>
                  <a:pt x="12885" y="700"/>
                  <a:pt x="12850" y="700"/>
                </a:cubicBezTo>
                <a:cubicBezTo>
                  <a:pt x="12814" y="700"/>
                  <a:pt x="12767" y="684"/>
                  <a:pt x="12746" y="663"/>
                </a:cubicBezTo>
                <a:cubicBezTo>
                  <a:pt x="12724" y="642"/>
                  <a:pt x="12634" y="597"/>
                  <a:pt x="12543" y="565"/>
                </a:cubicBezTo>
                <a:cubicBezTo>
                  <a:pt x="12452" y="533"/>
                  <a:pt x="12329" y="467"/>
                  <a:pt x="12273" y="416"/>
                </a:cubicBezTo>
                <a:cubicBezTo>
                  <a:pt x="12088" y="245"/>
                  <a:pt x="11788" y="178"/>
                  <a:pt x="11633" y="273"/>
                </a:cubicBezTo>
                <a:cubicBezTo>
                  <a:pt x="11517" y="344"/>
                  <a:pt x="11024" y="325"/>
                  <a:pt x="10553" y="231"/>
                </a:cubicBezTo>
                <a:cubicBezTo>
                  <a:pt x="10468" y="214"/>
                  <a:pt x="10317" y="188"/>
                  <a:pt x="10217" y="173"/>
                </a:cubicBezTo>
                <a:cubicBezTo>
                  <a:pt x="10117" y="158"/>
                  <a:pt x="9968" y="113"/>
                  <a:pt x="9889" y="72"/>
                </a:cubicBezTo>
                <a:cubicBezTo>
                  <a:pt x="9762" y="6"/>
                  <a:pt x="9717" y="-2"/>
                  <a:pt x="9466" y="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222" name="Imagen" descr="Imagen"/>
          <p:cNvPicPr>
            <a:picLocks noChangeAspect="1"/>
          </p:cNvPicPr>
          <p:nvPr/>
        </p:nvPicPr>
        <p:blipFill>
          <a:blip r:embed="rId3"/>
          <a:srcRect l="1842" t="2123" r="1856" b="5556"/>
          <a:stretch>
            <a:fillRect/>
          </a:stretch>
        </p:blipFill>
        <p:spPr>
          <a:xfrm>
            <a:off x="1766292" y="3828651"/>
            <a:ext cx="1390989" cy="505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00" extrusionOk="0">
                <a:moveTo>
                  <a:pt x="10806" y="1"/>
                </a:moveTo>
                <a:cubicBezTo>
                  <a:pt x="10179" y="-7"/>
                  <a:pt x="9772" y="223"/>
                  <a:pt x="9295" y="878"/>
                </a:cubicBezTo>
                <a:cubicBezTo>
                  <a:pt x="8918" y="1394"/>
                  <a:pt x="8816" y="1580"/>
                  <a:pt x="8484" y="2379"/>
                </a:cubicBezTo>
                <a:cubicBezTo>
                  <a:pt x="8343" y="2718"/>
                  <a:pt x="8215" y="3003"/>
                  <a:pt x="8195" y="3003"/>
                </a:cubicBezTo>
                <a:cubicBezTo>
                  <a:pt x="8175" y="3003"/>
                  <a:pt x="8088" y="2903"/>
                  <a:pt x="7999" y="2784"/>
                </a:cubicBezTo>
                <a:cubicBezTo>
                  <a:pt x="7720" y="2414"/>
                  <a:pt x="7063" y="1849"/>
                  <a:pt x="6721" y="1688"/>
                </a:cubicBezTo>
                <a:cubicBezTo>
                  <a:pt x="5949" y="1323"/>
                  <a:pt x="5189" y="1371"/>
                  <a:pt x="4276" y="1839"/>
                </a:cubicBezTo>
                <a:cubicBezTo>
                  <a:pt x="3616" y="2178"/>
                  <a:pt x="3202" y="2805"/>
                  <a:pt x="2925" y="3864"/>
                </a:cubicBezTo>
                <a:cubicBezTo>
                  <a:pt x="2751" y="4529"/>
                  <a:pt x="2730" y="4660"/>
                  <a:pt x="2630" y="5989"/>
                </a:cubicBezTo>
                <a:cubicBezTo>
                  <a:pt x="2586" y="6582"/>
                  <a:pt x="2536" y="7129"/>
                  <a:pt x="2520" y="7187"/>
                </a:cubicBezTo>
                <a:cubicBezTo>
                  <a:pt x="2503" y="7245"/>
                  <a:pt x="2453" y="7559"/>
                  <a:pt x="2415" y="7896"/>
                </a:cubicBezTo>
                <a:cubicBezTo>
                  <a:pt x="2367" y="8317"/>
                  <a:pt x="2296" y="8672"/>
                  <a:pt x="2176" y="9026"/>
                </a:cubicBezTo>
                <a:cubicBezTo>
                  <a:pt x="1632" y="10618"/>
                  <a:pt x="1576" y="10905"/>
                  <a:pt x="1604" y="12113"/>
                </a:cubicBezTo>
                <a:cubicBezTo>
                  <a:pt x="1624" y="12949"/>
                  <a:pt x="1620" y="13081"/>
                  <a:pt x="1543" y="13395"/>
                </a:cubicBezTo>
                <a:cubicBezTo>
                  <a:pt x="1496" y="13587"/>
                  <a:pt x="1418" y="13931"/>
                  <a:pt x="1371" y="14154"/>
                </a:cubicBezTo>
                <a:cubicBezTo>
                  <a:pt x="1198" y="14965"/>
                  <a:pt x="963" y="15599"/>
                  <a:pt x="707" y="15959"/>
                </a:cubicBezTo>
                <a:cubicBezTo>
                  <a:pt x="193" y="16685"/>
                  <a:pt x="-64" y="17774"/>
                  <a:pt x="13" y="18912"/>
                </a:cubicBezTo>
                <a:cubicBezTo>
                  <a:pt x="58" y="19566"/>
                  <a:pt x="110" y="19800"/>
                  <a:pt x="290" y="20261"/>
                </a:cubicBezTo>
                <a:cubicBezTo>
                  <a:pt x="585" y="21020"/>
                  <a:pt x="1126" y="21481"/>
                  <a:pt x="1653" y="21391"/>
                </a:cubicBezTo>
                <a:cubicBezTo>
                  <a:pt x="2707" y="21213"/>
                  <a:pt x="2967" y="21116"/>
                  <a:pt x="3250" y="20835"/>
                </a:cubicBezTo>
                <a:cubicBezTo>
                  <a:pt x="3409" y="20677"/>
                  <a:pt x="3556" y="20499"/>
                  <a:pt x="3576" y="20447"/>
                </a:cubicBezTo>
                <a:cubicBezTo>
                  <a:pt x="3596" y="20395"/>
                  <a:pt x="3681" y="20363"/>
                  <a:pt x="3766" y="20362"/>
                </a:cubicBezTo>
                <a:cubicBezTo>
                  <a:pt x="3996" y="20361"/>
                  <a:pt x="4344" y="20179"/>
                  <a:pt x="4694" y="19890"/>
                </a:cubicBezTo>
                <a:cubicBezTo>
                  <a:pt x="4864" y="19750"/>
                  <a:pt x="5131" y="19584"/>
                  <a:pt x="5290" y="19519"/>
                </a:cubicBezTo>
                <a:cubicBezTo>
                  <a:pt x="5490" y="19437"/>
                  <a:pt x="5688" y="19267"/>
                  <a:pt x="5929" y="18945"/>
                </a:cubicBezTo>
                <a:cubicBezTo>
                  <a:pt x="6119" y="18690"/>
                  <a:pt x="6348" y="18446"/>
                  <a:pt x="6432" y="18405"/>
                </a:cubicBezTo>
                <a:cubicBezTo>
                  <a:pt x="6978" y="18144"/>
                  <a:pt x="7673" y="16796"/>
                  <a:pt x="8152" y="15065"/>
                </a:cubicBezTo>
                <a:lnTo>
                  <a:pt x="8250" y="14694"/>
                </a:lnTo>
                <a:lnTo>
                  <a:pt x="8441" y="15166"/>
                </a:lnTo>
                <a:cubicBezTo>
                  <a:pt x="8715" y="15863"/>
                  <a:pt x="8973" y="16367"/>
                  <a:pt x="9301" y="16803"/>
                </a:cubicBezTo>
                <a:cubicBezTo>
                  <a:pt x="10088" y="17850"/>
                  <a:pt x="11110" y="17923"/>
                  <a:pt x="11997" y="17005"/>
                </a:cubicBezTo>
                <a:cubicBezTo>
                  <a:pt x="12347" y="16644"/>
                  <a:pt x="12549" y="16298"/>
                  <a:pt x="12919" y="15453"/>
                </a:cubicBezTo>
                <a:lnTo>
                  <a:pt x="13238" y="14711"/>
                </a:lnTo>
                <a:lnTo>
                  <a:pt x="13336" y="15082"/>
                </a:lnTo>
                <a:cubicBezTo>
                  <a:pt x="13390" y="15280"/>
                  <a:pt x="13595" y="15881"/>
                  <a:pt x="13791" y="16415"/>
                </a:cubicBezTo>
                <a:cubicBezTo>
                  <a:pt x="14080" y="17204"/>
                  <a:pt x="14211" y="17452"/>
                  <a:pt x="14473" y="17798"/>
                </a:cubicBezTo>
                <a:cubicBezTo>
                  <a:pt x="14650" y="18032"/>
                  <a:pt x="14914" y="18305"/>
                  <a:pt x="15062" y="18405"/>
                </a:cubicBezTo>
                <a:cubicBezTo>
                  <a:pt x="15211" y="18506"/>
                  <a:pt x="15397" y="18706"/>
                  <a:pt x="15474" y="18844"/>
                </a:cubicBezTo>
                <a:cubicBezTo>
                  <a:pt x="15680" y="19216"/>
                  <a:pt x="15965" y="19491"/>
                  <a:pt x="16340" y="19671"/>
                </a:cubicBezTo>
                <a:cubicBezTo>
                  <a:pt x="16523" y="19759"/>
                  <a:pt x="16805" y="19952"/>
                  <a:pt x="16966" y="20092"/>
                </a:cubicBezTo>
                <a:cubicBezTo>
                  <a:pt x="17128" y="20233"/>
                  <a:pt x="17407" y="20372"/>
                  <a:pt x="17587" y="20413"/>
                </a:cubicBezTo>
                <a:cubicBezTo>
                  <a:pt x="17778" y="20457"/>
                  <a:pt x="17989" y="20575"/>
                  <a:pt x="18091" y="20700"/>
                </a:cubicBezTo>
                <a:cubicBezTo>
                  <a:pt x="18384" y="21063"/>
                  <a:pt x="18633" y="21219"/>
                  <a:pt x="19055" y="21273"/>
                </a:cubicBezTo>
                <a:cubicBezTo>
                  <a:pt x="19278" y="21302"/>
                  <a:pt x="19529" y="21372"/>
                  <a:pt x="19614" y="21425"/>
                </a:cubicBezTo>
                <a:cubicBezTo>
                  <a:pt x="19881" y="21593"/>
                  <a:pt x="20393" y="21469"/>
                  <a:pt x="20738" y="21155"/>
                </a:cubicBezTo>
                <a:cubicBezTo>
                  <a:pt x="21219" y="20718"/>
                  <a:pt x="21489" y="19939"/>
                  <a:pt x="21524" y="18912"/>
                </a:cubicBezTo>
                <a:cubicBezTo>
                  <a:pt x="21536" y="18569"/>
                  <a:pt x="21521" y="18195"/>
                  <a:pt x="21481" y="17798"/>
                </a:cubicBezTo>
                <a:cubicBezTo>
                  <a:pt x="21422" y="17218"/>
                  <a:pt x="21179" y="16546"/>
                  <a:pt x="20861" y="16077"/>
                </a:cubicBezTo>
                <a:cubicBezTo>
                  <a:pt x="20544" y="15610"/>
                  <a:pt x="20342" y="15086"/>
                  <a:pt x="20161" y="14222"/>
                </a:cubicBezTo>
                <a:cubicBezTo>
                  <a:pt x="20093" y="13902"/>
                  <a:pt x="20029" y="13611"/>
                  <a:pt x="20013" y="13581"/>
                </a:cubicBezTo>
                <a:cubicBezTo>
                  <a:pt x="19934" y="13430"/>
                  <a:pt x="19905" y="12924"/>
                  <a:pt x="19946" y="12366"/>
                </a:cubicBezTo>
                <a:cubicBezTo>
                  <a:pt x="20019" y="11365"/>
                  <a:pt x="19895" y="10668"/>
                  <a:pt x="19393" y="9195"/>
                </a:cubicBezTo>
                <a:cubicBezTo>
                  <a:pt x="19275" y="8848"/>
                  <a:pt x="19182" y="8443"/>
                  <a:pt x="19129" y="8031"/>
                </a:cubicBezTo>
                <a:cubicBezTo>
                  <a:pt x="19084" y="7682"/>
                  <a:pt x="19033" y="7309"/>
                  <a:pt x="19012" y="7204"/>
                </a:cubicBezTo>
                <a:cubicBezTo>
                  <a:pt x="18991" y="7099"/>
                  <a:pt x="18941" y="6519"/>
                  <a:pt x="18901" y="5922"/>
                </a:cubicBezTo>
                <a:cubicBezTo>
                  <a:pt x="18844" y="5048"/>
                  <a:pt x="18804" y="4733"/>
                  <a:pt x="18693" y="4269"/>
                </a:cubicBezTo>
                <a:cubicBezTo>
                  <a:pt x="18505" y="3487"/>
                  <a:pt x="18487" y="3425"/>
                  <a:pt x="18250" y="2953"/>
                </a:cubicBezTo>
                <a:cubicBezTo>
                  <a:pt x="17787" y="2028"/>
                  <a:pt x="17019" y="1585"/>
                  <a:pt x="15892" y="1586"/>
                </a:cubicBezTo>
                <a:cubicBezTo>
                  <a:pt x="14940" y="1587"/>
                  <a:pt x="14522" y="1799"/>
                  <a:pt x="13643" y="2750"/>
                </a:cubicBezTo>
                <a:lnTo>
                  <a:pt x="13306" y="3122"/>
                </a:lnTo>
                <a:lnTo>
                  <a:pt x="13127" y="2615"/>
                </a:lnTo>
                <a:cubicBezTo>
                  <a:pt x="12859" y="1881"/>
                  <a:pt x="12598" y="1379"/>
                  <a:pt x="12249" y="895"/>
                </a:cubicBezTo>
                <a:cubicBezTo>
                  <a:pt x="11765" y="224"/>
                  <a:pt x="11421" y="8"/>
                  <a:pt x="10806" y="1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5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6" name="Muchas Gracias"/>
          <p:cNvSpPr txBox="1"/>
          <p:nvPr/>
        </p:nvSpPr>
        <p:spPr>
          <a:xfrm>
            <a:off x="2614250" y="2229948"/>
            <a:ext cx="3987197" cy="68360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4700" b="1"/>
            </a:lvl1pPr>
          </a:lstStyle>
          <a:p>
            <a:r>
              <a:t>Muchas Gracias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ángulo 6"/>
          <p:cNvSpPr/>
          <p:nvPr/>
        </p:nvSpPr>
        <p:spPr>
          <a:xfrm>
            <a:off x="611559" y="915566"/>
            <a:ext cx="4824538" cy="144016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9" name="Imagen 2" descr="Imagen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169" y="-27957"/>
            <a:ext cx="9250437" cy="519262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uerra Asimétric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Guerra Asimétrica</a:t>
            </a:r>
          </a:p>
        </p:txBody>
      </p:sp>
      <p:sp>
        <p:nvSpPr>
          <p:cNvPr id="103" name="Conflicto entre fuerzas desiguales, donde la más débil utiliza tácticas no convencionales para enfrentarla.…"/>
          <p:cNvSpPr txBox="1"/>
          <p:nvPr>
            <p:ph type="body" idx="1"/>
          </p:nvPr>
        </p:nvSpPr>
        <p:spPr>
          <a:xfrm>
            <a:off x="457200" y="1200150"/>
            <a:ext cx="5835894" cy="3394473"/>
          </a:xfrm>
          <a:prstGeom prst="rect">
            <a:avLst/>
          </a:prstGeom>
        </p:spPr>
        <p:txBody>
          <a:bodyPr/>
          <a:lstStyle/>
          <a:p>
            <a:pPr marL="305435" indent="-305435" algn="just" defTabSz="814070">
              <a:spcBef>
                <a:spcPts val="600"/>
              </a:spcBef>
              <a:defRPr sz="1780" b="1"/>
            </a:pPr>
            <a:r>
              <a:t>Conflicto entre fuerzas desiguales, donde la más débil utiliza tácticas no convencionales para enfrentarla.</a:t>
            </a:r>
          </a:p>
          <a:p>
            <a:pPr marL="305435" indent="-305435" algn="just" defTabSz="814070">
              <a:spcBef>
                <a:spcPts val="600"/>
              </a:spcBef>
              <a:defRPr sz="1780"/>
            </a:pPr>
            <a:r>
              <a:rPr b="1"/>
              <a:t>Objetivo:</a:t>
            </a:r>
            <a:r>
              <a:t> desgastar al enemigo evitando la confrontación directa.</a:t>
            </a:r>
          </a:p>
          <a:p>
            <a:pPr marL="305435" indent="-305435" algn="just" defTabSz="814070">
              <a:spcBef>
                <a:spcPts val="600"/>
              </a:spcBef>
              <a:defRPr sz="1780"/>
            </a:pPr>
            <a:r>
              <a:rPr b="1"/>
              <a:t>Métodos:</a:t>
            </a:r>
            <a:r>
              <a:t> Guerra de guerrillas, resistencia, diversas formas de terrorismo, la contrainsurgencia, el terrorismo de Estado, la guerra sucia y la desobediencia civil, entre otros.</a:t>
            </a:r>
          </a:p>
          <a:p>
            <a:pPr marL="305435" indent="-305435" algn="just" defTabSz="814070">
              <a:spcBef>
                <a:spcPts val="600"/>
              </a:spcBef>
              <a:defRPr sz="1780"/>
            </a:pPr>
            <a:r>
              <a:rPr b="1"/>
              <a:t>Tácticas:</a:t>
            </a:r>
            <a:r>
              <a:t> Emboscadas, sabotajes, saqueos, incursiones, guerra relámpago, corte de suministros, interceptación de comunicaciones. incendios provocados, secuestros o asesinatos.</a:t>
            </a:r>
          </a:p>
        </p:txBody>
      </p:sp>
      <p:pic>
        <p:nvPicPr>
          <p:cNvPr id="104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5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6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97" y="1338215"/>
            <a:ext cx="2581265" cy="258126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rigen del término Guerrill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Origen del término Guerrilla</a:t>
            </a:r>
          </a:p>
        </p:txBody>
      </p:sp>
      <p:sp>
        <p:nvSpPr>
          <p:cNvPr id="109" name="Los términos &quot;guerrilla&quot; y &quot;guerrillero&quot; comenzaron a usarse en España durante la invasión de Napoleón Bonaparte, en el siglo XIX.…"/>
          <p:cNvSpPr txBox="1"/>
          <p:nvPr>
            <p:ph type="body" idx="1"/>
          </p:nvPr>
        </p:nvSpPr>
        <p:spPr>
          <a:xfrm>
            <a:off x="457199" y="1200150"/>
            <a:ext cx="6071738" cy="3394473"/>
          </a:xfrm>
          <a:prstGeom prst="rect">
            <a:avLst/>
          </a:prstGeom>
        </p:spPr>
        <p:txBody>
          <a:bodyPr/>
          <a:lstStyle/>
          <a:p>
            <a:pPr marL="305435" indent="-305435" algn="just" defTabSz="814070">
              <a:spcBef>
                <a:spcPts val="600"/>
              </a:spcBef>
              <a:defRPr sz="1780"/>
            </a:pPr>
            <a:r>
              <a:t>Los términos </a:t>
            </a:r>
            <a:r>
              <a:rPr b="1"/>
              <a:t>"guerrilla" y "guerrillero"</a:t>
            </a:r>
            <a:r>
              <a:t> comenzaron a usarse en España durante la invasión de Napoleón Bonaparte, en el siglo XIX. </a:t>
            </a:r>
          </a:p>
          <a:p>
            <a:pPr marL="305435" indent="-305435" algn="just" defTabSz="814070">
              <a:spcBef>
                <a:spcPts val="600"/>
              </a:spcBef>
              <a:defRPr sz="1780"/>
            </a:pPr>
            <a:r>
              <a:t>El Barón de Jomini (1779–1869), refería a estas acciones como </a:t>
            </a:r>
            <a:r>
              <a:rPr b="1"/>
              <a:t>"guerra nacional".</a:t>
            </a:r>
            <a:r>
              <a:t> </a:t>
            </a:r>
          </a:p>
          <a:p>
            <a:pPr marL="305435" indent="-305435" algn="just" defTabSz="814070">
              <a:spcBef>
                <a:spcPts val="600"/>
              </a:spcBef>
              <a:defRPr sz="1780"/>
            </a:pPr>
            <a:r>
              <a:t>Carl von Clausewitz (1780–1831) describía a los partisanos como </a:t>
            </a:r>
            <a:r>
              <a:rPr b="1"/>
              <a:t>"una especie de esencia nebulosa y vaporosa"</a:t>
            </a:r>
            <a:r>
              <a:t>. </a:t>
            </a:r>
          </a:p>
          <a:p>
            <a:pPr marL="305435" indent="-305435" algn="just" defTabSz="814070">
              <a:spcBef>
                <a:spcPts val="600"/>
              </a:spcBef>
              <a:defRPr sz="1780"/>
            </a:pPr>
            <a:r>
              <a:t>Mao Zedong durante la Guerra Fría (1945–91) instala el término  </a:t>
            </a:r>
            <a:r>
              <a:rPr b="1"/>
              <a:t>"guerra revolucionaria”</a:t>
            </a:r>
            <a:r>
              <a:t> que incluían actos de insurgencia, rebelión, insurrección, guerra popular y guerra de liberación nacional.  </a:t>
            </a:r>
          </a:p>
        </p:txBody>
      </p:sp>
      <p:pic>
        <p:nvPicPr>
          <p:cNvPr id="110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1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2" name="Imagen" descr="Imagen"/>
          <p:cNvPicPr>
            <a:picLocks noChangeAspect="1"/>
          </p:cNvPicPr>
          <p:nvPr/>
        </p:nvPicPr>
        <p:blipFill>
          <a:blip r:embed="rId2"/>
          <a:srcRect t="11310" r="13065"/>
          <a:stretch>
            <a:fillRect/>
          </a:stretch>
        </p:blipFill>
        <p:spPr>
          <a:xfrm>
            <a:off x="6646823" y="1231246"/>
            <a:ext cx="1542167" cy="18215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3" name="Imagen" descr="Imagen"/>
          <p:cNvPicPr>
            <a:picLocks noChangeAspect="1"/>
          </p:cNvPicPr>
          <p:nvPr/>
        </p:nvPicPr>
        <p:blipFill>
          <a:blip r:embed="rId3"/>
          <a:srcRect t="9042" r="8414"/>
          <a:stretch>
            <a:fillRect/>
          </a:stretch>
        </p:blipFill>
        <p:spPr>
          <a:xfrm>
            <a:off x="7331307" y="2637372"/>
            <a:ext cx="1453304" cy="179516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2 Tipos de Guerrill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2 Tipos de Guerrilla</a:t>
            </a:r>
          </a:p>
        </p:txBody>
      </p:sp>
      <p:sp>
        <p:nvSpPr>
          <p:cNvPr id="116" name="Rural:…"/>
          <p:cNvSpPr txBox="1"/>
          <p:nvPr>
            <p:ph type="body" sz="quarter" idx="1"/>
          </p:nvPr>
        </p:nvSpPr>
        <p:spPr>
          <a:xfrm>
            <a:off x="393846" y="1200150"/>
            <a:ext cx="2573736" cy="3394473"/>
          </a:xfrm>
          <a:prstGeom prst="rect">
            <a:avLst/>
          </a:prstGeom>
        </p:spPr>
        <p:txBody>
          <a:bodyPr/>
          <a:lstStyle/>
          <a:p>
            <a:pPr marL="0" indent="0" defTabSz="631190">
              <a:spcBef>
                <a:spcPts val="500"/>
              </a:spcBef>
              <a:buSzTx/>
              <a:buFontTx/>
              <a:buNone/>
              <a:defRPr sz="214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Rural:</a:t>
            </a:r>
          </a:p>
          <a:p>
            <a:pPr marL="236855" indent="-236855" defTabSz="631190">
              <a:spcBef>
                <a:spcPts val="500"/>
              </a:spcBef>
              <a:defRPr sz="138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Apoyo y colaboración de comunidades locales. Cohesión cultural, social (lazos familiares) y religiosa.</a:t>
            </a:r>
          </a:p>
          <a:p>
            <a:pPr marL="236855" indent="-236855" defTabSz="631190">
              <a:spcBef>
                <a:spcPts val="500"/>
              </a:spcBef>
              <a:defRPr sz="138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Operan bajo reglas y costumbres propias.</a:t>
            </a:r>
          </a:p>
          <a:p>
            <a:pPr marL="236855" indent="-236855" defTabSz="631190">
              <a:spcBef>
                <a:spcPts val="500"/>
              </a:spcBef>
              <a:defRPr sz="138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Conocimiento superior del terreno.</a:t>
            </a:r>
          </a:p>
          <a:p>
            <a:pPr marL="236855" indent="-236855" defTabSz="631190">
              <a:spcBef>
                <a:spcPts val="500"/>
              </a:spcBef>
              <a:defRPr sz="138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Basado en condiciones de escasez de recursos, hambre, represión y despojo, entre otros factores. </a:t>
            </a:r>
          </a:p>
        </p:txBody>
      </p:sp>
      <p:pic>
        <p:nvPicPr>
          <p:cNvPr id="117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8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9" name="Imagen" descr="Imagen"/>
          <p:cNvPicPr>
            <a:picLocks noChangeAspect="1"/>
          </p:cNvPicPr>
          <p:nvPr/>
        </p:nvPicPr>
        <p:blipFill>
          <a:blip r:embed="rId2"/>
          <a:srcRect t="11390"/>
          <a:stretch>
            <a:fillRect/>
          </a:stretch>
        </p:blipFill>
        <p:spPr>
          <a:xfrm>
            <a:off x="6887944" y="529147"/>
            <a:ext cx="2017456" cy="2688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0" name="Imagen" descr="Imagen"/>
          <p:cNvPicPr>
            <a:picLocks noChangeAspect="1"/>
          </p:cNvPicPr>
          <p:nvPr/>
        </p:nvPicPr>
        <p:blipFill>
          <a:blip r:embed="rId3"/>
          <a:srcRect l="11266" t="6723" r="23362" b="4051"/>
          <a:stretch>
            <a:fillRect/>
          </a:stretch>
        </p:blipFill>
        <p:spPr>
          <a:xfrm>
            <a:off x="6071243" y="2298336"/>
            <a:ext cx="2573573" cy="23394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1" name="Urbana:…"/>
          <p:cNvSpPr txBox="1"/>
          <p:nvPr/>
        </p:nvSpPr>
        <p:spPr>
          <a:xfrm>
            <a:off x="3175660" y="1200150"/>
            <a:ext cx="2518561" cy="339447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 defTabSz="631190">
              <a:spcBef>
                <a:spcPts val="500"/>
              </a:spcBef>
              <a:defRPr sz="2140" b="1"/>
            </a:pP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Urbana</a:t>
            </a:r>
            <a:r>
              <a:t>:</a:t>
            </a:r>
          </a:p>
          <a:p>
            <a:pPr marL="236855" indent="-236855" defTabSz="631190">
              <a:spcBef>
                <a:spcPts val="500"/>
              </a:spcBef>
              <a:buSzPct val="100000"/>
              <a:buFont typeface="Arial" panose="020B0604020202020204"/>
              <a:buChar char="•"/>
              <a:defRPr sz="1380"/>
            </a:pPr>
            <a:r>
              <a:t>E</a:t>
            </a: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ntorno más complejo y menos familiar, denso y estructurado.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36855" indent="-236855" defTabSz="631190">
              <a:spcBef>
                <a:spcPts val="500"/>
              </a:spcBef>
              <a:buSzPct val="100000"/>
              <a:buFont typeface="Arial" panose="020B0604020202020204"/>
              <a:buChar char="•"/>
              <a:defRPr sz="1380"/>
            </a:pP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Area densamente poblada, ventaja y desventaja, daños colaterales.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36855" indent="-236855" defTabSz="631190">
              <a:spcBef>
                <a:spcPts val="500"/>
              </a:spcBef>
              <a:buSzPct val="100000"/>
              <a:buFont typeface="Arial" panose="020B0604020202020204"/>
              <a:buChar char="•"/>
              <a:defRPr sz="1380"/>
            </a:pP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Dinámica de la ciudad, mayor interacción con la población civil.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36855" indent="-236855" defTabSz="631190">
              <a:spcBef>
                <a:spcPts val="500"/>
              </a:spcBef>
              <a:buSzPct val="100000"/>
              <a:buFont typeface="Arial" panose="020B0604020202020204"/>
              <a:buChar char="•"/>
              <a:defRPr sz="1380"/>
            </a:pP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Fundamental el apoyo de la población local evitando el uso excesivo de destrucción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uerra de Guerrill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Guerra de Guerrilla</a:t>
            </a:r>
          </a:p>
        </p:txBody>
      </p:sp>
      <p:sp>
        <p:nvSpPr>
          <p:cNvPr id="124" name="“Un ejército pierde si no gana; una guerrilla gana si no pierde”.…"/>
          <p:cNvSpPr txBox="1"/>
          <p:nvPr>
            <p:ph type="body" sz="half" idx="1"/>
          </p:nvPr>
        </p:nvSpPr>
        <p:spPr>
          <a:xfrm>
            <a:off x="457200" y="1430398"/>
            <a:ext cx="3817634" cy="2786760"/>
          </a:xfrm>
          <a:prstGeom prst="rect">
            <a:avLst/>
          </a:prstGeom>
        </p:spPr>
        <p:txBody>
          <a:bodyPr/>
          <a:lstStyle/>
          <a:p>
            <a:pPr marL="0" indent="0" algn="just" defTabSz="449580">
              <a:lnSpc>
                <a:spcPct val="115000"/>
              </a:lnSpc>
              <a:spcBef>
                <a:spcPts val="1000"/>
              </a:spcBef>
              <a:buSzTx/>
              <a:buFontTx/>
              <a:buNone/>
              <a:defRPr sz="2500" b="1" i="1">
                <a:uFill>
                  <a:solidFill>
                    <a:srgbClr val="000000"/>
                  </a:solidFill>
                </a:u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pPr>
            <a:r>
              <a:t>“Un ejército pierde si no gana; una guerrilla gana si no pierde”.</a:t>
            </a:r>
          </a:p>
          <a:p>
            <a:pPr marL="0" indent="0" algn="just" defTabSz="449580">
              <a:lnSpc>
                <a:spcPct val="115000"/>
              </a:lnSpc>
              <a:spcBef>
                <a:spcPts val="1000"/>
              </a:spcBef>
              <a:buSzTx/>
              <a:buFontTx/>
              <a:buNone/>
              <a:defRPr sz="2500" b="1" i="1">
                <a:uFill>
                  <a:solidFill>
                    <a:srgbClr val="000000"/>
                  </a:solidFill>
                </a:u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defRPr>
            </a:pPr>
          </a:p>
          <a:p>
            <a:pPr marL="0" indent="0" defTabSz="457200">
              <a:spcBef>
                <a:spcPts val="0"/>
              </a:spcBef>
              <a:buSzTx/>
              <a:buFontTx/>
              <a:buNone/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t>Henry Kissinger</a:t>
            </a:r>
          </a:p>
        </p:txBody>
      </p:sp>
      <p:pic>
        <p:nvPicPr>
          <p:cNvPr id="125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6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22" y="1381994"/>
            <a:ext cx="4072791" cy="288356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peración Jedburgh"/>
          <p:cNvSpPr txBox="1"/>
          <p:nvPr>
            <p:ph type="title"/>
          </p:nvPr>
        </p:nvSpPr>
        <p:spPr>
          <a:xfrm>
            <a:off x="251945" y="76377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Operación Jedburgh</a:t>
            </a:r>
          </a:p>
        </p:txBody>
      </p:sp>
      <p:pic>
        <p:nvPicPr>
          <p:cNvPr id="130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1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" name="10 de mayo de 1940 Alemania invade Francia, (Fall Gelb) o Plan Amarillo.…"/>
          <p:cNvSpPr txBox="1"/>
          <p:nvPr/>
        </p:nvSpPr>
        <p:spPr>
          <a:xfrm>
            <a:off x="293135" y="812881"/>
            <a:ext cx="4576299" cy="402179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10</a:t>
            </a:r>
            <a:r>
              <a:rPr spc="50"/>
              <a:t> </a:t>
            </a:r>
            <a:r>
              <a:t>de</a:t>
            </a:r>
            <a:r>
              <a:rPr spc="50"/>
              <a:t> </a:t>
            </a:r>
            <a:r>
              <a:t>mayo</a:t>
            </a:r>
            <a:r>
              <a:rPr spc="50"/>
              <a:t> </a:t>
            </a:r>
            <a:r>
              <a:t>de</a:t>
            </a:r>
            <a:r>
              <a:rPr spc="50"/>
              <a:t> </a:t>
            </a:r>
            <a:r>
              <a:t>1940</a:t>
            </a:r>
            <a:r>
              <a:rPr spc="-36"/>
              <a:t> </a:t>
            </a:r>
            <a:r>
              <a:t>Alemania</a:t>
            </a:r>
            <a:r>
              <a:rPr spc="50"/>
              <a:t> </a:t>
            </a:r>
            <a:r>
              <a:t>invade</a:t>
            </a:r>
            <a:r>
              <a:rPr spc="50"/>
              <a:t> </a:t>
            </a:r>
            <a:r>
              <a:t>Francia</a:t>
            </a:r>
            <a:r>
              <a:rPr spc="50"/>
              <a:t>, </a:t>
            </a:r>
            <a:r>
              <a:t>(</a:t>
            </a:r>
            <a:r>
              <a:rPr i="1"/>
              <a:t>Fall Gelb</a:t>
            </a:r>
            <a:r>
              <a:t>)</a:t>
            </a:r>
            <a:r>
              <a:rPr spc="50"/>
              <a:t> </a:t>
            </a:r>
            <a:r>
              <a:t>o</a:t>
            </a:r>
            <a:r>
              <a:rPr spc="58"/>
              <a:t> </a:t>
            </a:r>
            <a:r>
              <a:rPr spc="-14"/>
              <a:t>Plan Amarillo</a:t>
            </a:r>
            <a:r>
              <a:rPr spc="-14"/>
              <a:t>. </a:t>
            </a:r>
            <a:endParaRPr spc="-14"/>
          </a:p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22 de junio Francia firma el armisticio. Alemania divide el país en 2 partes: la Francia ocupada por los alemanes en el norte y el régimen colaboracionista de Vichy en el sur liderada por el General Philippe Pétain.</a:t>
            </a:r>
            <a:r>
              <a:t> </a:t>
            </a:r>
          </a:p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E</a:t>
            </a:r>
            <a:r>
              <a:t>l General Charles de Gaulle crea desde su exilio en Londres el Gobierno de la Francia Libre, reorganizando y unificando todas las fuerzas armadas francesas.</a:t>
            </a:r>
          </a:p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Surgen los MAQUIS, grupos armados de resistencia formados por civiles de todas clases sociales y políticas, La Resistance. </a:t>
            </a:r>
          </a:p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Mal armada y desorganizada.</a:t>
            </a:r>
          </a:p>
        </p:txBody>
      </p:sp>
      <p:pic>
        <p:nvPicPr>
          <p:cNvPr id="133" name="Imagen" descr="Imagen"/>
          <p:cNvPicPr>
            <a:picLocks noChangeAspect="1"/>
          </p:cNvPicPr>
          <p:nvPr/>
        </p:nvPicPr>
        <p:blipFill>
          <a:blip r:embed="rId2"/>
          <a:srcRect l="31" t="50" r="3" b="3"/>
          <a:stretch>
            <a:fillRect/>
          </a:stretch>
        </p:blipFill>
        <p:spPr>
          <a:xfrm>
            <a:off x="7345305" y="2909221"/>
            <a:ext cx="2037557" cy="2037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33" y="0"/>
                </a:moveTo>
                <a:lnTo>
                  <a:pt x="8" y="4"/>
                </a:lnTo>
                <a:lnTo>
                  <a:pt x="0" y="10162"/>
                </a:lnTo>
                <a:cubicBezTo>
                  <a:pt x="6" y="11434"/>
                  <a:pt x="18" y="12119"/>
                  <a:pt x="38" y="12115"/>
                </a:cubicBezTo>
                <a:cubicBezTo>
                  <a:pt x="116" y="12099"/>
                  <a:pt x="271" y="12158"/>
                  <a:pt x="341" y="12229"/>
                </a:cubicBezTo>
                <a:cubicBezTo>
                  <a:pt x="381" y="12268"/>
                  <a:pt x="410" y="12345"/>
                  <a:pt x="412" y="12414"/>
                </a:cubicBezTo>
                <a:lnTo>
                  <a:pt x="417" y="12536"/>
                </a:lnTo>
                <a:lnTo>
                  <a:pt x="690" y="12536"/>
                </a:lnTo>
                <a:cubicBezTo>
                  <a:pt x="955" y="12536"/>
                  <a:pt x="959" y="12536"/>
                  <a:pt x="959" y="12620"/>
                </a:cubicBezTo>
                <a:cubicBezTo>
                  <a:pt x="959" y="12726"/>
                  <a:pt x="1054" y="12847"/>
                  <a:pt x="1140" y="12847"/>
                </a:cubicBezTo>
                <a:cubicBezTo>
                  <a:pt x="1175" y="12847"/>
                  <a:pt x="1230" y="12869"/>
                  <a:pt x="1258" y="12898"/>
                </a:cubicBezTo>
                <a:cubicBezTo>
                  <a:pt x="1304" y="12943"/>
                  <a:pt x="1430" y="12970"/>
                  <a:pt x="1523" y="12952"/>
                </a:cubicBezTo>
                <a:cubicBezTo>
                  <a:pt x="1541" y="12949"/>
                  <a:pt x="1593" y="12954"/>
                  <a:pt x="1637" y="12965"/>
                </a:cubicBezTo>
                <a:cubicBezTo>
                  <a:pt x="1709" y="12983"/>
                  <a:pt x="1717" y="13006"/>
                  <a:pt x="1717" y="13192"/>
                </a:cubicBezTo>
                <a:cubicBezTo>
                  <a:pt x="1717" y="13307"/>
                  <a:pt x="1731" y="13398"/>
                  <a:pt x="1750" y="13398"/>
                </a:cubicBezTo>
                <a:cubicBezTo>
                  <a:pt x="1769" y="13398"/>
                  <a:pt x="1787" y="13380"/>
                  <a:pt x="1788" y="13356"/>
                </a:cubicBezTo>
                <a:cubicBezTo>
                  <a:pt x="1790" y="13322"/>
                  <a:pt x="1795" y="13322"/>
                  <a:pt x="1809" y="13356"/>
                </a:cubicBezTo>
                <a:cubicBezTo>
                  <a:pt x="1819" y="13381"/>
                  <a:pt x="1885" y="13398"/>
                  <a:pt x="1961" y="13398"/>
                </a:cubicBezTo>
                <a:cubicBezTo>
                  <a:pt x="2044" y="13398"/>
                  <a:pt x="2098" y="13383"/>
                  <a:pt x="2099" y="13356"/>
                </a:cubicBezTo>
                <a:cubicBezTo>
                  <a:pt x="2102" y="13322"/>
                  <a:pt x="2107" y="13322"/>
                  <a:pt x="2120" y="13356"/>
                </a:cubicBezTo>
                <a:cubicBezTo>
                  <a:pt x="2132" y="13385"/>
                  <a:pt x="2211" y="13398"/>
                  <a:pt x="2356" y="13398"/>
                </a:cubicBezTo>
                <a:lnTo>
                  <a:pt x="2579" y="13398"/>
                </a:lnTo>
                <a:lnTo>
                  <a:pt x="2579" y="13533"/>
                </a:lnTo>
                <a:cubicBezTo>
                  <a:pt x="2579" y="13657"/>
                  <a:pt x="2586" y="13672"/>
                  <a:pt x="2663" y="13672"/>
                </a:cubicBezTo>
                <a:cubicBezTo>
                  <a:pt x="2711" y="13672"/>
                  <a:pt x="2752" y="13659"/>
                  <a:pt x="2752" y="13643"/>
                </a:cubicBezTo>
                <a:cubicBezTo>
                  <a:pt x="2752" y="13626"/>
                  <a:pt x="2805" y="13604"/>
                  <a:pt x="2874" y="13596"/>
                </a:cubicBezTo>
                <a:cubicBezTo>
                  <a:pt x="3014" y="13580"/>
                  <a:pt x="3062" y="13641"/>
                  <a:pt x="2996" y="13748"/>
                </a:cubicBezTo>
                <a:cubicBezTo>
                  <a:pt x="2963" y="13800"/>
                  <a:pt x="2966" y="13811"/>
                  <a:pt x="3008" y="13811"/>
                </a:cubicBezTo>
                <a:cubicBezTo>
                  <a:pt x="3037" y="13811"/>
                  <a:pt x="3059" y="13789"/>
                  <a:pt x="3059" y="13760"/>
                </a:cubicBezTo>
                <a:cubicBezTo>
                  <a:pt x="3059" y="13728"/>
                  <a:pt x="3094" y="13706"/>
                  <a:pt x="3151" y="13706"/>
                </a:cubicBezTo>
                <a:cubicBezTo>
                  <a:pt x="3217" y="13706"/>
                  <a:pt x="3233" y="13723"/>
                  <a:pt x="3219" y="13760"/>
                </a:cubicBezTo>
                <a:cubicBezTo>
                  <a:pt x="3199" y="13812"/>
                  <a:pt x="3247" y="13826"/>
                  <a:pt x="3378" y="13815"/>
                </a:cubicBezTo>
                <a:cubicBezTo>
                  <a:pt x="3428" y="13811"/>
                  <a:pt x="3442" y="13841"/>
                  <a:pt x="3442" y="13983"/>
                </a:cubicBezTo>
                <a:cubicBezTo>
                  <a:pt x="3442" y="14125"/>
                  <a:pt x="3451" y="14156"/>
                  <a:pt x="3500" y="14156"/>
                </a:cubicBezTo>
                <a:cubicBezTo>
                  <a:pt x="3534" y="14156"/>
                  <a:pt x="3578" y="14126"/>
                  <a:pt x="3601" y="14089"/>
                </a:cubicBezTo>
                <a:cubicBezTo>
                  <a:pt x="3629" y="14044"/>
                  <a:pt x="3667" y="14027"/>
                  <a:pt x="3707" y="14042"/>
                </a:cubicBezTo>
                <a:cubicBezTo>
                  <a:pt x="3788" y="14073"/>
                  <a:pt x="3890" y="14190"/>
                  <a:pt x="3866" y="14227"/>
                </a:cubicBezTo>
                <a:cubicBezTo>
                  <a:pt x="3856" y="14244"/>
                  <a:pt x="3904" y="14257"/>
                  <a:pt x="3972" y="14257"/>
                </a:cubicBezTo>
                <a:cubicBezTo>
                  <a:pt x="4062" y="14257"/>
                  <a:pt x="4094" y="14274"/>
                  <a:pt x="4094" y="14316"/>
                </a:cubicBezTo>
                <a:cubicBezTo>
                  <a:pt x="4094" y="14368"/>
                  <a:pt x="4184" y="14461"/>
                  <a:pt x="4237" y="14463"/>
                </a:cubicBezTo>
                <a:cubicBezTo>
                  <a:pt x="4250" y="14464"/>
                  <a:pt x="4270" y="14437"/>
                  <a:pt x="4279" y="14404"/>
                </a:cubicBezTo>
                <a:cubicBezTo>
                  <a:pt x="4287" y="14371"/>
                  <a:pt x="4293" y="14427"/>
                  <a:pt x="4296" y="14526"/>
                </a:cubicBezTo>
                <a:cubicBezTo>
                  <a:pt x="4299" y="14697"/>
                  <a:pt x="4307" y="14707"/>
                  <a:pt x="4392" y="14707"/>
                </a:cubicBezTo>
                <a:cubicBezTo>
                  <a:pt x="4456" y="14707"/>
                  <a:pt x="4473" y="14692"/>
                  <a:pt x="4460" y="14657"/>
                </a:cubicBezTo>
                <a:cubicBezTo>
                  <a:pt x="4449" y="14630"/>
                  <a:pt x="4466" y="14591"/>
                  <a:pt x="4493" y="14568"/>
                </a:cubicBezTo>
                <a:cubicBezTo>
                  <a:pt x="4521" y="14546"/>
                  <a:pt x="4544" y="14535"/>
                  <a:pt x="4544" y="14547"/>
                </a:cubicBezTo>
                <a:cubicBezTo>
                  <a:pt x="4544" y="14646"/>
                  <a:pt x="4610" y="14715"/>
                  <a:pt x="4687" y="14695"/>
                </a:cubicBezTo>
                <a:cubicBezTo>
                  <a:pt x="4743" y="14680"/>
                  <a:pt x="4750" y="14704"/>
                  <a:pt x="4750" y="14901"/>
                </a:cubicBezTo>
                <a:lnTo>
                  <a:pt x="4750" y="15120"/>
                </a:lnTo>
                <a:lnTo>
                  <a:pt x="4851" y="15120"/>
                </a:lnTo>
                <a:cubicBezTo>
                  <a:pt x="4908" y="15120"/>
                  <a:pt x="4956" y="15105"/>
                  <a:pt x="4956" y="15086"/>
                </a:cubicBezTo>
                <a:cubicBezTo>
                  <a:pt x="4956" y="15067"/>
                  <a:pt x="4934" y="15052"/>
                  <a:pt x="4906" y="15052"/>
                </a:cubicBezTo>
                <a:cubicBezTo>
                  <a:pt x="4863" y="15052"/>
                  <a:pt x="4865" y="15043"/>
                  <a:pt x="4914" y="14985"/>
                </a:cubicBezTo>
                <a:cubicBezTo>
                  <a:pt x="4983" y="14904"/>
                  <a:pt x="5065" y="14889"/>
                  <a:pt x="5036" y="14964"/>
                </a:cubicBezTo>
                <a:cubicBezTo>
                  <a:pt x="5024" y="14997"/>
                  <a:pt x="5039" y="15019"/>
                  <a:pt x="5074" y="15019"/>
                </a:cubicBezTo>
                <a:cubicBezTo>
                  <a:pt x="5104" y="15019"/>
                  <a:pt x="5129" y="15041"/>
                  <a:pt x="5129" y="15069"/>
                </a:cubicBezTo>
                <a:cubicBezTo>
                  <a:pt x="5129" y="15110"/>
                  <a:pt x="5177" y="15120"/>
                  <a:pt x="5368" y="15120"/>
                </a:cubicBezTo>
                <a:lnTo>
                  <a:pt x="5612" y="15120"/>
                </a:lnTo>
                <a:lnTo>
                  <a:pt x="5612" y="15279"/>
                </a:lnTo>
                <a:cubicBezTo>
                  <a:pt x="5612" y="15437"/>
                  <a:pt x="5610" y="15437"/>
                  <a:pt x="5713" y="15414"/>
                </a:cubicBezTo>
                <a:cubicBezTo>
                  <a:pt x="5794" y="15396"/>
                  <a:pt x="5819" y="15401"/>
                  <a:pt x="5819" y="15444"/>
                </a:cubicBezTo>
                <a:cubicBezTo>
                  <a:pt x="5819" y="15474"/>
                  <a:pt x="5841" y="15498"/>
                  <a:pt x="5869" y="15498"/>
                </a:cubicBezTo>
                <a:cubicBezTo>
                  <a:pt x="5898" y="15498"/>
                  <a:pt x="5920" y="15514"/>
                  <a:pt x="5920" y="15532"/>
                </a:cubicBezTo>
                <a:cubicBezTo>
                  <a:pt x="5920" y="15550"/>
                  <a:pt x="5979" y="15567"/>
                  <a:pt x="6050" y="15566"/>
                </a:cubicBezTo>
                <a:cubicBezTo>
                  <a:pt x="6297" y="15561"/>
                  <a:pt x="6300" y="15561"/>
                  <a:pt x="6265" y="15654"/>
                </a:cubicBezTo>
                <a:cubicBezTo>
                  <a:pt x="6227" y="15753"/>
                  <a:pt x="6250" y="15773"/>
                  <a:pt x="6378" y="15759"/>
                </a:cubicBezTo>
                <a:cubicBezTo>
                  <a:pt x="6463" y="15750"/>
                  <a:pt x="6471" y="15763"/>
                  <a:pt x="6471" y="15869"/>
                </a:cubicBezTo>
                <a:lnTo>
                  <a:pt x="6471" y="15982"/>
                </a:lnTo>
                <a:lnTo>
                  <a:pt x="6677" y="15982"/>
                </a:lnTo>
                <a:cubicBezTo>
                  <a:pt x="6904" y="15982"/>
                  <a:pt x="6892" y="15961"/>
                  <a:pt x="6900" y="16256"/>
                </a:cubicBezTo>
                <a:cubicBezTo>
                  <a:pt x="6904" y="16405"/>
                  <a:pt x="6906" y="16414"/>
                  <a:pt x="7013" y="16424"/>
                </a:cubicBezTo>
                <a:cubicBezTo>
                  <a:pt x="7076" y="16430"/>
                  <a:pt x="7127" y="16419"/>
                  <a:pt x="7127" y="16399"/>
                </a:cubicBezTo>
                <a:cubicBezTo>
                  <a:pt x="7127" y="16379"/>
                  <a:pt x="7105" y="16361"/>
                  <a:pt x="7077" y="16361"/>
                </a:cubicBezTo>
                <a:cubicBezTo>
                  <a:pt x="7048" y="16361"/>
                  <a:pt x="7022" y="16347"/>
                  <a:pt x="7022" y="16327"/>
                </a:cubicBezTo>
                <a:cubicBezTo>
                  <a:pt x="7022" y="16308"/>
                  <a:pt x="7048" y="16279"/>
                  <a:pt x="7077" y="16268"/>
                </a:cubicBezTo>
                <a:cubicBezTo>
                  <a:pt x="7105" y="16257"/>
                  <a:pt x="7127" y="16228"/>
                  <a:pt x="7127" y="16201"/>
                </a:cubicBezTo>
                <a:cubicBezTo>
                  <a:pt x="7127" y="16161"/>
                  <a:pt x="7134" y="16160"/>
                  <a:pt x="7173" y="16197"/>
                </a:cubicBezTo>
                <a:cubicBezTo>
                  <a:pt x="7200" y="16221"/>
                  <a:pt x="7216" y="16254"/>
                  <a:pt x="7207" y="16268"/>
                </a:cubicBezTo>
                <a:cubicBezTo>
                  <a:pt x="7198" y="16283"/>
                  <a:pt x="7214" y="16294"/>
                  <a:pt x="7245" y="16294"/>
                </a:cubicBezTo>
                <a:cubicBezTo>
                  <a:pt x="7278" y="16294"/>
                  <a:pt x="7297" y="16318"/>
                  <a:pt x="7291" y="16353"/>
                </a:cubicBezTo>
                <a:cubicBezTo>
                  <a:pt x="7283" y="16401"/>
                  <a:pt x="7319" y="16412"/>
                  <a:pt x="7506" y="16424"/>
                </a:cubicBezTo>
                <a:cubicBezTo>
                  <a:pt x="7629" y="16432"/>
                  <a:pt x="7737" y="16445"/>
                  <a:pt x="7746" y="16454"/>
                </a:cubicBezTo>
                <a:cubicBezTo>
                  <a:pt x="7754" y="16462"/>
                  <a:pt x="7763" y="16512"/>
                  <a:pt x="7767" y="16563"/>
                </a:cubicBezTo>
                <a:cubicBezTo>
                  <a:pt x="7777" y="16731"/>
                  <a:pt x="7782" y="16740"/>
                  <a:pt x="7825" y="16740"/>
                </a:cubicBezTo>
                <a:cubicBezTo>
                  <a:pt x="7849" y="16740"/>
                  <a:pt x="7890" y="16711"/>
                  <a:pt x="7914" y="16672"/>
                </a:cubicBezTo>
                <a:cubicBezTo>
                  <a:pt x="7962" y="16595"/>
                  <a:pt x="8033" y="16608"/>
                  <a:pt x="8002" y="16689"/>
                </a:cubicBezTo>
                <a:cubicBezTo>
                  <a:pt x="7989" y="16723"/>
                  <a:pt x="8002" y="16740"/>
                  <a:pt x="8048" y="16740"/>
                </a:cubicBezTo>
                <a:cubicBezTo>
                  <a:pt x="8086" y="16740"/>
                  <a:pt x="8138" y="16762"/>
                  <a:pt x="8162" y="16790"/>
                </a:cubicBezTo>
                <a:cubicBezTo>
                  <a:pt x="8186" y="16819"/>
                  <a:pt x="8241" y="16845"/>
                  <a:pt x="8284" y="16845"/>
                </a:cubicBezTo>
                <a:cubicBezTo>
                  <a:pt x="8420" y="16845"/>
                  <a:pt x="8477" y="16879"/>
                  <a:pt x="8431" y="16933"/>
                </a:cubicBezTo>
                <a:cubicBezTo>
                  <a:pt x="8399" y="16972"/>
                  <a:pt x="8411" y="16984"/>
                  <a:pt x="8482" y="16984"/>
                </a:cubicBezTo>
                <a:cubicBezTo>
                  <a:pt x="8530" y="16984"/>
                  <a:pt x="8576" y="16961"/>
                  <a:pt x="8587" y="16937"/>
                </a:cubicBezTo>
                <a:cubicBezTo>
                  <a:pt x="8598" y="16914"/>
                  <a:pt x="8603" y="16929"/>
                  <a:pt x="8595" y="16971"/>
                </a:cubicBezTo>
                <a:cubicBezTo>
                  <a:pt x="8588" y="17013"/>
                  <a:pt x="8601" y="17073"/>
                  <a:pt x="8625" y="17106"/>
                </a:cubicBezTo>
                <a:cubicBezTo>
                  <a:pt x="8649" y="17138"/>
                  <a:pt x="8659" y="17193"/>
                  <a:pt x="8650" y="17228"/>
                </a:cubicBezTo>
                <a:cubicBezTo>
                  <a:pt x="8637" y="17277"/>
                  <a:pt x="8655" y="17291"/>
                  <a:pt x="8726" y="17291"/>
                </a:cubicBezTo>
                <a:cubicBezTo>
                  <a:pt x="8775" y="17291"/>
                  <a:pt x="8814" y="17276"/>
                  <a:pt x="8814" y="17257"/>
                </a:cubicBezTo>
                <a:cubicBezTo>
                  <a:pt x="8814" y="17238"/>
                  <a:pt x="8793" y="17224"/>
                  <a:pt x="8764" y="17224"/>
                </a:cubicBezTo>
                <a:cubicBezTo>
                  <a:pt x="8734" y="17224"/>
                  <a:pt x="8718" y="17209"/>
                  <a:pt x="8730" y="17190"/>
                </a:cubicBezTo>
                <a:cubicBezTo>
                  <a:pt x="8766" y="17132"/>
                  <a:pt x="8841" y="17151"/>
                  <a:pt x="8860" y="17224"/>
                </a:cubicBezTo>
                <a:cubicBezTo>
                  <a:pt x="8876" y="17283"/>
                  <a:pt x="8907" y="17291"/>
                  <a:pt x="9083" y="17291"/>
                </a:cubicBezTo>
                <a:lnTo>
                  <a:pt x="9290" y="17291"/>
                </a:lnTo>
                <a:lnTo>
                  <a:pt x="9277" y="17396"/>
                </a:lnTo>
                <a:cubicBezTo>
                  <a:pt x="9266" y="17486"/>
                  <a:pt x="9275" y="17497"/>
                  <a:pt x="9349" y="17497"/>
                </a:cubicBezTo>
                <a:cubicBezTo>
                  <a:pt x="9409" y="17497"/>
                  <a:pt x="9426" y="17484"/>
                  <a:pt x="9412" y="17447"/>
                </a:cubicBezTo>
                <a:cubicBezTo>
                  <a:pt x="9377" y="17357"/>
                  <a:pt x="9430" y="17390"/>
                  <a:pt x="9479" y="17489"/>
                </a:cubicBezTo>
                <a:cubicBezTo>
                  <a:pt x="9504" y="17541"/>
                  <a:pt x="9520" y="17611"/>
                  <a:pt x="9513" y="17644"/>
                </a:cubicBezTo>
                <a:cubicBezTo>
                  <a:pt x="9504" y="17684"/>
                  <a:pt x="9521" y="17708"/>
                  <a:pt x="9559" y="17708"/>
                </a:cubicBezTo>
                <a:cubicBezTo>
                  <a:pt x="9607" y="17708"/>
                  <a:pt x="9611" y="17695"/>
                  <a:pt x="9576" y="17653"/>
                </a:cubicBezTo>
                <a:cubicBezTo>
                  <a:pt x="9545" y="17616"/>
                  <a:pt x="9543" y="17602"/>
                  <a:pt x="9571" y="17602"/>
                </a:cubicBezTo>
                <a:cubicBezTo>
                  <a:pt x="9593" y="17602"/>
                  <a:pt x="9619" y="17624"/>
                  <a:pt x="9630" y="17653"/>
                </a:cubicBezTo>
                <a:cubicBezTo>
                  <a:pt x="9643" y="17687"/>
                  <a:pt x="9699" y="17708"/>
                  <a:pt x="9786" y="17708"/>
                </a:cubicBezTo>
                <a:cubicBezTo>
                  <a:pt x="9920" y="17708"/>
                  <a:pt x="9916" y="17705"/>
                  <a:pt x="9916" y="17842"/>
                </a:cubicBezTo>
                <a:cubicBezTo>
                  <a:pt x="9916" y="17966"/>
                  <a:pt x="9927" y="17981"/>
                  <a:pt x="10005" y="17981"/>
                </a:cubicBezTo>
                <a:cubicBezTo>
                  <a:pt x="10052" y="17981"/>
                  <a:pt x="10089" y="17996"/>
                  <a:pt x="10089" y="18015"/>
                </a:cubicBezTo>
                <a:cubicBezTo>
                  <a:pt x="10089" y="18063"/>
                  <a:pt x="10275" y="18060"/>
                  <a:pt x="10325" y="18011"/>
                </a:cubicBezTo>
                <a:cubicBezTo>
                  <a:pt x="10357" y="17978"/>
                  <a:pt x="10367" y="17982"/>
                  <a:pt x="10367" y="18027"/>
                </a:cubicBezTo>
                <a:cubicBezTo>
                  <a:pt x="10367" y="18074"/>
                  <a:pt x="10334" y="18086"/>
                  <a:pt x="10211" y="18086"/>
                </a:cubicBezTo>
                <a:cubicBezTo>
                  <a:pt x="10126" y="18086"/>
                  <a:pt x="10055" y="18072"/>
                  <a:pt x="10055" y="18053"/>
                </a:cubicBezTo>
                <a:cubicBezTo>
                  <a:pt x="10055" y="18034"/>
                  <a:pt x="10026" y="18015"/>
                  <a:pt x="9988" y="18015"/>
                </a:cubicBezTo>
                <a:cubicBezTo>
                  <a:pt x="9942" y="18015"/>
                  <a:pt x="9916" y="18039"/>
                  <a:pt x="9916" y="18086"/>
                </a:cubicBezTo>
                <a:cubicBezTo>
                  <a:pt x="9916" y="18153"/>
                  <a:pt x="9937" y="18153"/>
                  <a:pt x="10333" y="18149"/>
                </a:cubicBezTo>
                <a:cubicBezTo>
                  <a:pt x="10562" y="18147"/>
                  <a:pt x="10760" y="18156"/>
                  <a:pt x="10771" y="18166"/>
                </a:cubicBezTo>
                <a:cubicBezTo>
                  <a:pt x="10781" y="18177"/>
                  <a:pt x="10788" y="18252"/>
                  <a:pt x="10787" y="18330"/>
                </a:cubicBezTo>
                <a:cubicBezTo>
                  <a:pt x="10786" y="18460"/>
                  <a:pt x="10791" y="18471"/>
                  <a:pt x="10859" y="18457"/>
                </a:cubicBezTo>
                <a:cubicBezTo>
                  <a:pt x="10900" y="18448"/>
                  <a:pt x="10965" y="18425"/>
                  <a:pt x="11002" y="18410"/>
                </a:cubicBezTo>
                <a:cubicBezTo>
                  <a:pt x="11056" y="18388"/>
                  <a:pt x="11063" y="18395"/>
                  <a:pt x="11044" y="18444"/>
                </a:cubicBezTo>
                <a:cubicBezTo>
                  <a:pt x="11026" y="18491"/>
                  <a:pt x="11038" y="18504"/>
                  <a:pt x="11099" y="18499"/>
                </a:cubicBezTo>
                <a:cubicBezTo>
                  <a:pt x="11234" y="18488"/>
                  <a:pt x="11249" y="18506"/>
                  <a:pt x="11124" y="18532"/>
                </a:cubicBezTo>
                <a:lnTo>
                  <a:pt x="11002" y="18558"/>
                </a:lnTo>
                <a:lnTo>
                  <a:pt x="11116" y="18562"/>
                </a:lnTo>
                <a:lnTo>
                  <a:pt x="11229" y="18566"/>
                </a:lnTo>
                <a:lnTo>
                  <a:pt x="11229" y="18793"/>
                </a:lnTo>
                <a:lnTo>
                  <a:pt x="11229" y="19016"/>
                </a:lnTo>
                <a:lnTo>
                  <a:pt x="11427" y="19020"/>
                </a:lnTo>
                <a:cubicBezTo>
                  <a:pt x="11536" y="19022"/>
                  <a:pt x="11728" y="19024"/>
                  <a:pt x="11856" y="19025"/>
                </a:cubicBezTo>
                <a:lnTo>
                  <a:pt x="12087" y="19025"/>
                </a:lnTo>
                <a:lnTo>
                  <a:pt x="12087" y="19121"/>
                </a:lnTo>
                <a:cubicBezTo>
                  <a:pt x="12087" y="19203"/>
                  <a:pt x="12104" y="19222"/>
                  <a:pt x="12172" y="19222"/>
                </a:cubicBezTo>
                <a:cubicBezTo>
                  <a:pt x="12217" y="19222"/>
                  <a:pt x="12262" y="19245"/>
                  <a:pt x="12273" y="19273"/>
                </a:cubicBezTo>
                <a:cubicBezTo>
                  <a:pt x="12283" y="19301"/>
                  <a:pt x="12325" y="19328"/>
                  <a:pt x="12365" y="19328"/>
                </a:cubicBezTo>
                <a:cubicBezTo>
                  <a:pt x="12423" y="19328"/>
                  <a:pt x="12434" y="19310"/>
                  <a:pt x="12416" y="19252"/>
                </a:cubicBezTo>
                <a:cubicBezTo>
                  <a:pt x="12396" y="19190"/>
                  <a:pt x="12400" y="19184"/>
                  <a:pt x="12453" y="19214"/>
                </a:cubicBezTo>
                <a:cubicBezTo>
                  <a:pt x="12490" y="19235"/>
                  <a:pt x="12520" y="19291"/>
                  <a:pt x="12521" y="19349"/>
                </a:cubicBezTo>
                <a:cubicBezTo>
                  <a:pt x="12522" y="19429"/>
                  <a:pt x="12534" y="19447"/>
                  <a:pt x="12605" y="19450"/>
                </a:cubicBezTo>
                <a:cubicBezTo>
                  <a:pt x="12652" y="19452"/>
                  <a:pt x="12753" y="19455"/>
                  <a:pt x="12824" y="19458"/>
                </a:cubicBezTo>
                <a:lnTo>
                  <a:pt x="12950" y="19462"/>
                </a:lnTo>
                <a:lnTo>
                  <a:pt x="12950" y="19673"/>
                </a:lnTo>
                <a:lnTo>
                  <a:pt x="12950" y="19879"/>
                </a:lnTo>
                <a:lnTo>
                  <a:pt x="13139" y="19879"/>
                </a:lnTo>
                <a:cubicBezTo>
                  <a:pt x="13266" y="19879"/>
                  <a:pt x="13331" y="19862"/>
                  <a:pt x="13333" y="19833"/>
                </a:cubicBezTo>
                <a:cubicBezTo>
                  <a:pt x="13335" y="19798"/>
                  <a:pt x="13340" y="19798"/>
                  <a:pt x="13354" y="19833"/>
                </a:cubicBezTo>
                <a:cubicBezTo>
                  <a:pt x="13365" y="19861"/>
                  <a:pt x="13449" y="19879"/>
                  <a:pt x="13594" y="19879"/>
                </a:cubicBezTo>
                <a:lnTo>
                  <a:pt x="13812" y="19879"/>
                </a:lnTo>
                <a:lnTo>
                  <a:pt x="13812" y="20102"/>
                </a:lnTo>
                <a:lnTo>
                  <a:pt x="13812" y="20329"/>
                </a:lnTo>
                <a:lnTo>
                  <a:pt x="13926" y="20321"/>
                </a:lnTo>
                <a:cubicBezTo>
                  <a:pt x="13988" y="20317"/>
                  <a:pt x="14180" y="20317"/>
                  <a:pt x="14355" y="20321"/>
                </a:cubicBezTo>
                <a:lnTo>
                  <a:pt x="14675" y="20325"/>
                </a:lnTo>
                <a:lnTo>
                  <a:pt x="14675" y="20481"/>
                </a:lnTo>
                <a:cubicBezTo>
                  <a:pt x="14675" y="20580"/>
                  <a:pt x="14689" y="20635"/>
                  <a:pt x="14717" y="20636"/>
                </a:cubicBezTo>
                <a:cubicBezTo>
                  <a:pt x="14751" y="20639"/>
                  <a:pt x="14751" y="20643"/>
                  <a:pt x="14717" y="20657"/>
                </a:cubicBezTo>
                <a:cubicBezTo>
                  <a:pt x="14619" y="20697"/>
                  <a:pt x="14686" y="20737"/>
                  <a:pt x="14847" y="20737"/>
                </a:cubicBezTo>
                <a:cubicBezTo>
                  <a:pt x="14961" y="20737"/>
                  <a:pt x="15018" y="20724"/>
                  <a:pt x="15020" y="20695"/>
                </a:cubicBezTo>
                <a:cubicBezTo>
                  <a:pt x="15022" y="20661"/>
                  <a:pt x="15027" y="20661"/>
                  <a:pt x="15041" y="20695"/>
                </a:cubicBezTo>
                <a:cubicBezTo>
                  <a:pt x="15052" y="20722"/>
                  <a:pt x="15125" y="20737"/>
                  <a:pt x="15230" y="20737"/>
                </a:cubicBezTo>
                <a:cubicBezTo>
                  <a:pt x="15466" y="20737"/>
                  <a:pt x="15537" y="20783"/>
                  <a:pt x="15537" y="20931"/>
                </a:cubicBezTo>
                <a:cubicBezTo>
                  <a:pt x="15537" y="21031"/>
                  <a:pt x="15548" y="21051"/>
                  <a:pt x="15613" y="21053"/>
                </a:cubicBezTo>
                <a:lnTo>
                  <a:pt x="15689" y="21053"/>
                </a:lnTo>
                <a:lnTo>
                  <a:pt x="15613" y="21087"/>
                </a:lnTo>
                <a:cubicBezTo>
                  <a:pt x="15509" y="21128"/>
                  <a:pt x="15514" y="21188"/>
                  <a:pt x="15622" y="21188"/>
                </a:cubicBezTo>
                <a:cubicBezTo>
                  <a:pt x="15669" y="21188"/>
                  <a:pt x="15706" y="21170"/>
                  <a:pt x="15706" y="21150"/>
                </a:cubicBezTo>
                <a:cubicBezTo>
                  <a:pt x="15706" y="21129"/>
                  <a:pt x="15728" y="21126"/>
                  <a:pt x="15752" y="21141"/>
                </a:cubicBezTo>
                <a:cubicBezTo>
                  <a:pt x="15792" y="21166"/>
                  <a:pt x="15857" y="21174"/>
                  <a:pt x="16097" y="21183"/>
                </a:cubicBezTo>
                <a:cubicBezTo>
                  <a:pt x="16166" y="21186"/>
                  <a:pt x="16189" y="21206"/>
                  <a:pt x="16189" y="21255"/>
                </a:cubicBezTo>
                <a:cubicBezTo>
                  <a:pt x="16189" y="21327"/>
                  <a:pt x="16245" y="21376"/>
                  <a:pt x="16328" y="21377"/>
                </a:cubicBezTo>
                <a:cubicBezTo>
                  <a:pt x="16361" y="21378"/>
                  <a:pt x="16385" y="21419"/>
                  <a:pt x="16391" y="21491"/>
                </a:cubicBezTo>
                <a:lnTo>
                  <a:pt x="16400" y="21600"/>
                </a:lnTo>
                <a:lnTo>
                  <a:pt x="21600" y="21600"/>
                </a:lnTo>
                <a:lnTo>
                  <a:pt x="21600" y="15536"/>
                </a:lnTo>
                <a:lnTo>
                  <a:pt x="21600" y="10794"/>
                </a:lnTo>
                <a:lnTo>
                  <a:pt x="21600" y="9472"/>
                </a:lnTo>
                <a:lnTo>
                  <a:pt x="21402" y="9481"/>
                </a:lnTo>
                <a:lnTo>
                  <a:pt x="21205" y="9485"/>
                </a:lnTo>
                <a:lnTo>
                  <a:pt x="21192" y="9270"/>
                </a:lnTo>
                <a:lnTo>
                  <a:pt x="21183" y="9056"/>
                </a:lnTo>
                <a:lnTo>
                  <a:pt x="20935" y="9052"/>
                </a:lnTo>
                <a:cubicBezTo>
                  <a:pt x="20799" y="9050"/>
                  <a:pt x="20609" y="9053"/>
                  <a:pt x="20510" y="9056"/>
                </a:cubicBezTo>
                <a:lnTo>
                  <a:pt x="20329" y="9060"/>
                </a:lnTo>
                <a:lnTo>
                  <a:pt x="20317" y="8841"/>
                </a:lnTo>
                <a:lnTo>
                  <a:pt x="20308" y="8622"/>
                </a:lnTo>
                <a:lnTo>
                  <a:pt x="20031" y="8618"/>
                </a:lnTo>
                <a:cubicBezTo>
                  <a:pt x="19879" y="8615"/>
                  <a:pt x="19691" y="8611"/>
                  <a:pt x="19610" y="8610"/>
                </a:cubicBezTo>
                <a:lnTo>
                  <a:pt x="19463" y="8605"/>
                </a:lnTo>
                <a:lnTo>
                  <a:pt x="19463" y="8404"/>
                </a:lnTo>
                <a:lnTo>
                  <a:pt x="19463" y="8197"/>
                </a:lnTo>
                <a:lnTo>
                  <a:pt x="19046" y="8193"/>
                </a:lnTo>
                <a:cubicBezTo>
                  <a:pt x="18815" y="8191"/>
                  <a:pt x="18619" y="8186"/>
                  <a:pt x="18613" y="8180"/>
                </a:cubicBezTo>
                <a:cubicBezTo>
                  <a:pt x="18607" y="8175"/>
                  <a:pt x="18601" y="8078"/>
                  <a:pt x="18596" y="7966"/>
                </a:cubicBezTo>
                <a:lnTo>
                  <a:pt x="18583" y="7760"/>
                </a:lnTo>
                <a:lnTo>
                  <a:pt x="18369" y="7751"/>
                </a:lnTo>
                <a:lnTo>
                  <a:pt x="18154" y="7743"/>
                </a:lnTo>
                <a:lnTo>
                  <a:pt x="18154" y="7587"/>
                </a:lnTo>
                <a:cubicBezTo>
                  <a:pt x="18154" y="7474"/>
                  <a:pt x="18142" y="7436"/>
                  <a:pt x="18104" y="7436"/>
                </a:cubicBezTo>
                <a:cubicBezTo>
                  <a:pt x="18075" y="7436"/>
                  <a:pt x="18053" y="7420"/>
                  <a:pt x="18053" y="7402"/>
                </a:cubicBezTo>
                <a:cubicBezTo>
                  <a:pt x="18053" y="7384"/>
                  <a:pt x="18075" y="7378"/>
                  <a:pt x="18104" y="7389"/>
                </a:cubicBezTo>
                <a:cubicBezTo>
                  <a:pt x="18132" y="7400"/>
                  <a:pt x="18154" y="7389"/>
                  <a:pt x="18154" y="7368"/>
                </a:cubicBezTo>
                <a:cubicBezTo>
                  <a:pt x="18154" y="7343"/>
                  <a:pt x="18047" y="7330"/>
                  <a:pt x="17843" y="7330"/>
                </a:cubicBezTo>
                <a:cubicBezTo>
                  <a:pt x="17659" y="7330"/>
                  <a:pt x="17536" y="7344"/>
                  <a:pt x="17536" y="7364"/>
                </a:cubicBezTo>
                <a:cubicBezTo>
                  <a:pt x="17536" y="7383"/>
                  <a:pt x="17576" y="7400"/>
                  <a:pt x="17628" y="7402"/>
                </a:cubicBezTo>
                <a:cubicBezTo>
                  <a:pt x="17684" y="7404"/>
                  <a:pt x="17701" y="7412"/>
                  <a:pt x="17670" y="7423"/>
                </a:cubicBezTo>
                <a:cubicBezTo>
                  <a:pt x="17642" y="7434"/>
                  <a:pt x="17610" y="7460"/>
                  <a:pt x="17599" y="7478"/>
                </a:cubicBezTo>
                <a:cubicBezTo>
                  <a:pt x="17587" y="7495"/>
                  <a:pt x="17513" y="7518"/>
                  <a:pt x="17435" y="7528"/>
                </a:cubicBezTo>
                <a:cubicBezTo>
                  <a:pt x="17294" y="7547"/>
                  <a:pt x="17292" y="7547"/>
                  <a:pt x="17292" y="7440"/>
                </a:cubicBezTo>
                <a:cubicBezTo>
                  <a:pt x="17292" y="7338"/>
                  <a:pt x="17285" y="7330"/>
                  <a:pt x="17161" y="7330"/>
                </a:cubicBezTo>
                <a:cubicBezTo>
                  <a:pt x="17045" y="7330"/>
                  <a:pt x="16829" y="7232"/>
                  <a:pt x="16938" y="7229"/>
                </a:cubicBezTo>
                <a:cubicBezTo>
                  <a:pt x="16962" y="7229"/>
                  <a:pt x="16985" y="7211"/>
                  <a:pt x="16985" y="7192"/>
                </a:cubicBezTo>
                <a:cubicBezTo>
                  <a:pt x="16985" y="7172"/>
                  <a:pt x="16955" y="7161"/>
                  <a:pt x="16922" y="7166"/>
                </a:cubicBezTo>
                <a:cubicBezTo>
                  <a:pt x="16881" y="7173"/>
                  <a:pt x="16857" y="7151"/>
                  <a:pt x="16850" y="7099"/>
                </a:cubicBezTo>
                <a:cubicBezTo>
                  <a:pt x="16842" y="7046"/>
                  <a:pt x="16817" y="7019"/>
                  <a:pt x="16766" y="7019"/>
                </a:cubicBezTo>
                <a:cubicBezTo>
                  <a:pt x="16624" y="7018"/>
                  <a:pt x="16539" y="6980"/>
                  <a:pt x="16560" y="6926"/>
                </a:cubicBezTo>
                <a:cubicBezTo>
                  <a:pt x="16573" y="6893"/>
                  <a:pt x="16558" y="6881"/>
                  <a:pt x="16522" y="6889"/>
                </a:cubicBezTo>
                <a:cubicBezTo>
                  <a:pt x="16492" y="6895"/>
                  <a:pt x="16446" y="6868"/>
                  <a:pt x="16417" y="6830"/>
                </a:cubicBezTo>
                <a:cubicBezTo>
                  <a:pt x="16364" y="6762"/>
                  <a:pt x="16363" y="6764"/>
                  <a:pt x="16311" y="6830"/>
                </a:cubicBezTo>
                <a:cubicBezTo>
                  <a:pt x="16261" y="6895"/>
                  <a:pt x="16257" y="6895"/>
                  <a:pt x="16257" y="6821"/>
                </a:cubicBezTo>
                <a:cubicBezTo>
                  <a:pt x="16257" y="6764"/>
                  <a:pt x="16279" y="6746"/>
                  <a:pt x="16345" y="6746"/>
                </a:cubicBezTo>
                <a:cubicBezTo>
                  <a:pt x="16399" y="6746"/>
                  <a:pt x="16434" y="6723"/>
                  <a:pt x="16434" y="6691"/>
                </a:cubicBezTo>
                <a:cubicBezTo>
                  <a:pt x="16434" y="6659"/>
                  <a:pt x="16401" y="6640"/>
                  <a:pt x="16349" y="6640"/>
                </a:cubicBezTo>
                <a:cubicBezTo>
                  <a:pt x="16303" y="6640"/>
                  <a:pt x="16239" y="6662"/>
                  <a:pt x="16211" y="6691"/>
                </a:cubicBezTo>
                <a:cubicBezTo>
                  <a:pt x="16129" y="6773"/>
                  <a:pt x="16021" y="6756"/>
                  <a:pt x="15996" y="6657"/>
                </a:cubicBezTo>
                <a:cubicBezTo>
                  <a:pt x="15977" y="6582"/>
                  <a:pt x="15956" y="6573"/>
                  <a:pt x="15823" y="6573"/>
                </a:cubicBezTo>
                <a:cubicBezTo>
                  <a:pt x="15712" y="6573"/>
                  <a:pt x="15672" y="6561"/>
                  <a:pt x="15672" y="6523"/>
                </a:cubicBezTo>
                <a:cubicBezTo>
                  <a:pt x="15672" y="6494"/>
                  <a:pt x="15650" y="6468"/>
                  <a:pt x="15622" y="6468"/>
                </a:cubicBezTo>
                <a:cubicBezTo>
                  <a:pt x="15593" y="6468"/>
                  <a:pt x="15571" y="6446"/>
                  <a:pt x="15571" y="6417"/>
                </a:cubicBezTo>
                <a:cubicBezTo>
                  <a:pt x="15571" y="6389"/>
                  <a:pt x="15541" y="6363"/>
                  <a:pt x="15508" y="6363"/>
                </a:cubicBezTo>
                <a:cubicBezTo>
                  <a:pt x="15450" y="6362"/>
                  <a:pt x="15450" y="6362"/>
                  <a:pt x="15508" y="6329"/>
                </a:cubicBezTo>
                <a:cubicBezTo>
                  <a:pt x="15606" y="6272"/>
                  <a:pt x="15583" y="6194"/>
                  <a:pt x="15466" y="6194"/>
                </a:cubicBezTo>
                <a:cubicBezTo>
                  <a:pt x="15409" y="6194"/>
                  <a:pt x="15365" y="6214"/>
                  <a:pt x="15365" y="6236"/>
                </a:cubicBezTo>
                <a:cubicBezTo>
                  <a:pt x="15365" y="6261"/>
                  <a:pt x="15345" y="6256"/>
                  <a:pt x="15319" y="6224"/>
                </a:cubicBezTo>
                <a:cubicBezTo>
                  <a:pt x="15267" y="6159"/>
                  <a:pt x="15062" y="6111"/>
                  <a:pt x="15045" y="6161"/>
                </a:cubicBezTo>
                <a:cubicBezTo>
                  <a:pt x="15027" y="6215"/>
                  <a:pt x="14915" y="6157"/>
                  <a:pt x="14915" y="6093"/>
                </a:cubicBezTo>
                <a:cubicBezTo>
                  <a:pt x="14914" y="6044"/>
                  <a:pt x="14910" y="6044"/>
                  <a:pt x="14881" y="6089"/>
                </a:cubicBezTo>
                <a:cubicBezTo>
                  <a:pt x="14852" y="6133"/>
                  <a:pt x="14848" y="6132"/>
                  <a:pt x="14847" y="6081"/>
                </a:cubicBezTo>
                <a:cubicBezTo>
                  <a:pt x="14847" y="6043"/>
                  <a:pt x="14818" y="6022"/>
                  <a:pt x="14776" y="6022"/>
                </a:cubicBezTo>
                <a:cubicBezTo>
                  <a:pt x="14738" y="6022"/>
                  <a:pt x="14709" y="6000"/>
                  <a:pt x="14709" y="5971"/>
                </a:cubicBezTo>
                <a:cubicBezTo>
                  <a:pt x="14709" y="5899"/>
                  <a:pt x="14580" y="5906"/>
                  <a:pt x="14561" y="5980"/>
                </a:cubicBezTo>
                <a:cubicBezTo>
                  <a:pt x="14549" y="6025"/>
                  <a:pt x="14543" y="6021"/>
                  <a:pt x="14540" y="5963"/>
                </a:cubicBezTo>
                <a:cubicBezTo>
                  <a:pt x="14537" y="5902"/>
                  <a:pt x="14553" y="5883"/>
                  <a:pt x="14620" y="5883"/>
                </a:cubicBezTo>
                <a:cubicBezTo>
                  <a:pt x="14674" y="5883"/>
                  <a:pt x="14709" y="5865"/>
                  <a:pt x="14709" y="5832"/>
                </a:cubicBezTo>
                <a:cubicBezTo>
                  <a:pt x="14709" y="5758"/>
                  <a:pt x="14513" y="5764"/>
                  <a:pt x="14469" y="5841"/>
                </a:cubicBezTo>
                <a:cubicBezTo>
                  <a:pt x="14445" y="5881"/>
                  <a:pt x="14436" y="5885"/>
                  <a:pt x="14435" y="5853"/>
                </a:cubicBezTo>
                <a:cubicBezTo>
                  <a:pt x="14434" y="5821"/>
                  <a:pt x="14407" y="5813"/>
                  <a:pt x="14347" y="5828"/>
                </a:cubicBezTo>
                <a:cubicBezTo>
                  <a:pt x="14281" y="5845"/>
                  <a:pt x="14258" y="5837"/>
                  <a:pt x="14258" y="5795"/>
                </a:cubicBezTo>
                <a:cubicBezTo>
                  <a:pt x="14258" y="5764"/>
                  <a:pt x="14240" y="5744"/>
                  <a:pt x="14216" y="5752"/>
                </a:cubicBezTo>
                <a:cubicBezTo>
                  <a:pt x="14193" y="5761"/>
                  <a:pt x="14126" y="5748"/>
                  <a:pt x="14069" y="5723"/>
                </a:cubicBezTo>
                <a:lnTo>
                  <a:pt x="13968" y="5681"/>
                </a:lnTo>
                <a:lnTo>
                  <a:pt x="14069" y="5677"/>
                </a:lnTo>
                <a:cubicBezTo>
                  <a:pt x="14216" y="5674"/>
                  <a:pt x="14136" y="5614"/>
                  <a:pt x="13968" y="5601"/>
                </a:cubicBezTo>
                <a:lnTo>
                  <a:pt x="13829" y="5588"/>
                </a:lnTo>
                <a:lnTo>
                  <a:pt x="13825" y="5382"/>
                </a:lnTo>
                <a:lnTo>
                  <a:pt x="13821" y="5176"/>
                </a:lnTo>
                <a:lnTo>
                  <a:pt x="13387" y="5176"/>
                </a:lnTo>
                <a:cubicBezTo>
                  <a:pt x="13016" y="5176"/>
                  <a:pt x="12953" y="5169"/>
                  <a:pt x="12967" y="5125"/>
                </a:cubicBezTo>
                <a:cubicBezTo>
                  <a:pt x="12981" y="5078"/>
                  <a:pt x="12931" y="4956"/>
                  <a:pt x="12908" y="4982"/>
                </a:cubicBezTo>
                <a:cubicBezTo>
                  <a:pt x="12902" y="4989"/>
                  <a:pt x="12858" y="4982"/>
                  <a:pt x="12807" y="4970"/>
                </a:cubicBezTo>
                <a:cubicBezTo>
                  <a:pt x="12746" y="4955"/>
                  <a:pt x="12723" y="4930"/>
                  <a:pt x="12735" y="4898"/>
                </a:cubicBezTo>
                <a:cubicBezTo>
                  <a:pt x="12749" y="4864"/>
                  <a:pt x="12721" y="4850"/>
                  <a:pt x="12651" y="4848"/>
                </a:cubicBezTo>
                <a:cubicBezTo>
                  <a:pt x="12597" y="4846"/>
                  <a:pt x="12573" y="4836"/>
                  <a:pt x="12596" y="4827"/>
                </a:cubicBezTo>
                <a:cubicBezTo>
                  <a:pt x="12711" y="4780"/>
                  <a:pt x="12614" y="4747"/>
                  <a:pt x="12365" y="4747"/>
                </a:cubicBezTo>
                <a:lnTo>
                  <a:pt x="12087" y="4747"/>
                </a:lnTo>
                <a:lnTo>
                  <a:pt x="12087" y="4574"/>
                </a:lnTo>
                <a:cubicBezTo>
                  <a:pt x="12087" y="4444"/>
                  <a:pt x="12076" y="4402"/>
                  <a:pt x="12037" y="4402"/>
                </a:cubicBezTo>
                <a:cubicBezTo>
                  <a:pt x="12008" y="4402"/>
                  <a:pt x="11986" y="4416"/>
                  <a:pt x="11986" y="4435"/>
                </a:cubicBezTo>
                <a:cubicBezTo>
                  <a:pt x="11986" y="4454"/>
                  <a:pt x="11957" y="4469"/>
                  <a:pt x="11919" y="4469"/>
                </a:cubicBezTo>
                <a:cubicBezTo>
                  <a:pt x="11881" y="4469"/>
                  <a:pt x="11848" y="4487"/>
                  <a:pt x="11848" y="4511"/>
                </a:cubicBezTo>
                <a:cubicBezTo>
                  <a:pt x="11847" y="4540"/>
                  <a:pt x="11839" y="4544"/>
                  <a:pt x="11822" y="4519"/>
                </a:cubicBezTo>
                <a:cubicBezTo>
                  <a:pt x="11808" y="4499"/>
                  <a:pt x="11771" y="4473"/>
                  <a:pt x="11738" y="4461"/>
                </a:cubicBezTo>
                <a:cubicBezTo>
                  <a:pt x="11664" y="4433"/>
                  <a:pt x="11654" y="4368"/>
                  <a:pt x="11726" y="4368"/>
                </a:cubicBezTo>
                <a:cubicBezTo>
                  <a:pt x="11754" y="4368"/>
                  <a:pt x="11780" y="4349"/>
                  <a:pt x="11780" y="4330"/>
                </a:cubicBezTo>
                <a:cubicBezTo>
                  <a:pt x="11780" y="4310"/>
                  <a:pt x="11663" y="4296"/>
                  <a:pt x="11503" y="4296"/>
                </a:cubicBezTo>
                <a:lnTo>
                  <a:pt x="11229" y="4296"/>
                </a:lnTo>
                <a:lnTo>
                  <a:pt x="11229" y="4141"/>
                </a:lnTo>
                <a:cubicBezTo>
                  <a:pt x="11229" y="3977"/>
                  <a:pt x="11192" y="3951"/>
                  <a:pt x="11099" y="4044"/>
                </a:cubicBezTo>
                <a:cubicBezTo>
                  <a:pt x="11062" y="4081"/>
                  <a:pt x="11036" y="4086"/>
                  <a:pt x="11027" y="4061"/>
                </a:cubicBezTo>
                <a:cubicBezTo>
                  <a:pt x="11020" y="4039"/>
                  <a:pt x="10965" y="4020"/>
                  <a:pt x="10905" y="4019"/>
                </a:cubicBezTo>
                <a:cubicBezTo>
                  <a:pt x="10845" y="4017"/>
                  <a:pt x="10818" y="4007"/>
                  <a:pt x="10842" y="3998"/>
                </a:cubicBezTo>
                <a:cubicBezTo>
                  <a:pt x="10866" y="3988"/>
                  <a:pt x="10884" y="3966"/>
                  <a:pt x="10884" y="3947"/>
                </a:cubicBezTo>
                <a:cubicBezTo>
                  <a:pt x="10884" y="3929"/>
                  <a:pt x="10869" y="3923"/>
                  <a:pt x="10850" y="3935"/>
                </a:cubicBezTo>
                <a:cubicBezTo>
                  <a:pt x="10832" y="3946"/>
                  <a:pt x="10813" y="3942"/>
                  <a:pt x="10813" y="3922"/>
                </a:cubicBezTo>
                <a:cubicBezTo>
                  <a:pt x="10813" y="3902"/>
                  <a:pt x="10750" y="3884"/>
                  <a:pt x="10670" y="3884"/>
                </a:cubicBezTo>
                <a:cubicBezTo>
                  <a:pt x="10388" y="3883"/>
                  <a:pt x="10367" y="3868"/>
                  <a:pt x="10367" y="3640"/>
                </a:cubicBezTo>
                <a:cubicBezTo>
                  <a:pt x="10367" y="3483"/>
                  <a:pt x="10356" y="3438"/>
                  <a:pt x="10316" y="3438"/>
                </a:cubicBezTo>
                <a:cubicBezTo>
                  <a:pt x="10288" y="3438"/>
                  <a:pt x="10261" y="3458"/>
                  <a:pt x="10261" y="3484"/>
                </a:cubicBezTo>
                <a:cubicBezTo>
                  <a:pt x="10261" y="3537"/>
                  <a:pt x="10118" y="3574"/>
                  <a:pt x="10017" y="3547"/>
                </a:cubicBezTo>
                <a:cubicBezTo>
                  <a:pt x="9972" y="3536"/>
                  <a:pt x="9954" y="3502"/>
                  <a:pt x="9954" y="3434"/>
                </a:cubicBezTo>
                <a:cubicBezTo>
                  <a:pt x="9954" y="3359"/>
                  <a:pt x="9937" y="3333"/>
                  <a:pt x="9887" y="3333"/>
                </a:cubicBezTo>
                <a:cubicBezTo>
                  <a:pt x="9851" y="3333"/>
                  <a:pt x="9812" y="3359"/>
                  <a:pt x="9803" y="3392"/>
                </a:cubicBezTo>
                <a:cubicBezTo>
                  <a:pt x="9791" y="3437"/>
                  <a:pt x="9789" y="3433"/>
                  <a:pt x="9786" y="3375"/>
                </a:cubicBezTo>
                <a:cubicBezTo>
                  <a:pt x="9783" y="3313"/>
                  <a:pt x="9800" y="3299"/>
                  <a:pt x="9870" y="3299"/>
                </a:cubicBezTo>
                <a:cubicBezTo>
                  <a:pt x="9936" y="3299"/>
                  <a:pt x="9954" y="3285"/>
                  <a:pt x="9946" y="3240"/>
                </a:cubicBezTo>
                <a:cubicBezTo>
                  <a:pt x="9932" y="3170"/>
                  <a:pt x="9817" y="3137"/>
                  <a:pt x="9782" y="3194"/>
                </a:cubicBezTo>
                <a:cubicBezTo>
                  <a:pt x="9769" y="3215"/>
                  <a:pt x="9700" y="3235"/>
                  <a:pt x="9630" y="3240"/>
                </a:cubicBezTo>
                <a:cubicBezTo>
                  <a:pt x="9526" y="3248"/>
                  <a:pt x="9504" y="3239"/>
                  <a:pt x="9504" y="3186"/>
                </a:cubicBezTo>
                <a:cubicBezTo>
                  <a:pt x="9504" y="3144"/>
                  <a:pt x="9484" y="3123"/>
                  <a:pt x="9445" y="3127"/>
                </a:cubicBezTo>
                <a:cubicBezTo>
                  <a:pt x="9348" y="3137"/>
                  <a:pt x="9298" y="3127"/>
                  <a:pt x="9298" y="3097"/>
                </a:cubicBezTo>
                <a:cubicBezTo>
                  <a:pt x="9298" y="3082"/>
                  <a:pt x="9352" y="3077"/>
                  <a:pt x="9416" y="3085"/>
                </a:cubicBezTo>
                <a:cubicBezTo>
                  <a:pt x="9480" y="3092"/>
                  <a:pt x="9542" y="3080"/>
                  <a:pt x="9555" y="3059"/>
                </a:cubicBezTo>
                <a:cubicBezTo>
                  <a:pt x="9577" y="3024"/>
                  <a:pt x="9466" y="3011"/>
                  <a:pt x="9184" y="3013"/>
                </a:cubicBezTo>
                <a:cubicBezTo>
                  <a:pt x="9094" y="3014"/>
                  <a:pt x="9092" y="3005"/>
                  <a:pt x="9088" y="2836"/>
                </a:cubicBezTo>
                <a:cubicBezTo>
                  <a:pt x="9085" y="2739"/>
                  <a:pt x="9085" y="2641"/>
                  <a:pt x="9088" y="2617"/>
                </a:cubicBezTo>
                <a:cubicBezTo>
                  <a:pt x="9091" y="2594"/>
                  <a:pt x="9063" y="2575"/>
                  <a:pt x="9025" y="2575"/>
                </a:cubicBezTo>
                <a:cubicBezTo>
                  <a:pt x="8986" y="2575"/>
                  <a:pt x="8953" y="2594"/>
                  <a:pt x="8953" y="2617"/>
                </a:cubicBezTo>
                <a:cubicBezTo>
                  <a:pt x="8953" y="2649"/>
                  <a:pt x="8946" y="2650"/>
                  <a:pt x="8928" y="2622"/>
                </a:cubicBezTo>
                <a:cubicBezTo>
                  <a:pt x="8913" y="2598"/>
                  <a:pt x="8773" y="2574"/>
                  <a:pt x="8587" y="2567"/>
                </a:cubicBezTo>
                <a:cubicBezTo>
                  <a:pt x="8413" y="2560"/>
                  <a:pt x="8258" y="2545"/>
                  <a:pt x="8246" y="2533"/>
                </a:cubicBezTo>
                <a:cubicBezTo>
                  <a:pt x="8234" y="2521"/>
                  <a:pt x="8225" y="2429"/>
                  <a:pt x="8221" y="2327"/>
                </a:cubicBezTo>
                <a:lnTo>
                  <a:pt x="8213" y="2142"/>
                </a:lnTo>
                <a:lnTo>
                  <a:pt x="7884" y="2138"/>
                </a:lnTo>
                <a:cubicBezTo>
                  <a:pt x="7446" y="2133"/>
                  <a:pt x="7441" y="2133"/>
                  <a:pt x="7506" y="2091"/>
                </a:cubicBezTo>
                <a:cubicBezTo>
                  <a:pt x="7538" y="2070"/>
                  <a:pt x="7541" y="2058"/>
                  <a:pt x="7514" y="2058"/>
                </a:cubicBezTo>
                <a:cubicBezTo>
                  <a:pt x="7491" y="2057"/>
                  <a:pt x="7482" y="2036"/>
                  <a:pt x="7493" y="2007"/>
                </a:cubicBezTo>
                <a:cubicBezTo>
                  <a:pt x="7517" y="1945"/>
                  <a:pt x="7467" y="1937"/>
                  <a:pt x="7409" y="1995"/>
                </a:cubicBezTo>
                <a:cubicBezTo>
                  <a:pt x="7377" y="2027"/>
                  <a:pt x="7367" y="2011"/>
                  <a:pt x="7363" y="1919"/>
                </a:cubicBezTo>
                <a:cubicBezTo>
                  <a:pt x="7360" y="1853"/>
                  <a:pt x="7358" y="1778"/>
                  <a:pt x="7358" y="1755"/>
                </a:cubicBezTo>
                <a:cubicBezTo>
                  <a:pt x="7360" y="1723"/>
                  <a:pt x="7271" y="1713"/>
                  <a:pt x="7018" y="1713"/>
                </a:cubicBezTo>
                <a:cubicBezTo>
                  <a:pt x="6687" y="1713"/>
                  <a:pt x="6672" y="1709"/>
                  <a:pt x="6690" y="1641"/>
                </a:cubicBezTo>
                <a:cubicBezTo>
                  <a:pt x="6703" y="1588"/>
                  <a:pt x="6687" y="1565"/>
                  <a:pt x="6622" y="1540"/>
                </a:cubicBezTo>
                <a:cubicBezTo>
                  <a:pt x="6575" y="1522"/>
                  <a:pt x="6521" y="1515"/>
                  <a:pt x="6500" y="1528"/>
                </a:cubicBezTo>
                <a:cubicBezTo>
                  <a:pt x="6476" y="1542"/>
                  <a:pt x="6467" y="1525"/>
                  <a:pt x="6479" y="1477"/>
                </a:cubicBezTo>
                <a:cubicBezTo>
                  <a:pt x="6490" y="1436"/>
                  <a:pt x="6487" y="1395"/>
                  <a:pt x="6471" y="1384"/>
                </a:cubicBezTo>
                <a:cubicBezTo>
                  <a:pt x="6454" y="1374"/>
                  <a:pt x="6451" y="1341"/>
                  <a:pt x="6462" y="1313"/>
                </a:cubicBezTo>
                <a:cubicBezTo>
                  <a:pt x="6479" y="1270"/>
                  <a:pt x="6443" y="1261"/>
                  <a:pt x="6252" y="1267"/>
                </a:cubicBezTo>
                <a:cubicBezTo>
                  <a:pt x="6074" y="1272"/>
                  <a:pt x="6007" y="1260"/>
                  <a:pt x="5953" y="1212"/>
                </a:cubicBezTo>
                <a:cubicBezTo>
                  <a:pt x="5911" y="1173"/>
                  <a:pt x="5886" y="1165"/>
                  <a:pt x="5886" y="1191"/>
                </a:cubicBezTo>
                <a:cubicBezTo>
                  <a:pt x="5886" y="1214"/>
                  <a:pt x="5871" y="1224"/>
                  <a:pt x="5852" y="1212"/>
                </a:cubicBezTo>
                <a:cubicBezTo>
                  <a:pt x="5789" y="1173"/>
                  <a:pt x="5816" y="1128"/>
                  <a:pt x="5903" y="1128"/>
                </a:cubicBezTo>
                <a:cubicBezTo>
                  <a:pt x="5950" y="1128"/>
                  <a:pt x="5991" y="1142"/>
                  <a:pt x="5991" y="1161"/>
                </a:cubicBezTo>
                <a:cubicBezTo>
                  <a:pt x="5991" y="1180"/>
                  <a:pt x="6006" y="1195"/>
                  <a:pt x="6025" y="1195"/>
                </a:cubicBezTo>
                <a:cubicBezTo>
                  <a:pt x="6044" y="1195"/>
                  <a:pt x="6058" y="1117"/>
                  <a:pt x="6058" y="1023"/>
                </a:cubicBezTo>
                <a:cubicBezTo>
                  <a:pt x="6058" y="873"/>
                  <a:pt x="6051" y="850"/>
                  <a:pt x="5991" y="850"/>
                </a:cubicBezTo>
                <a:cubicBezTo>
                  <a:pt x="5914" y="850"/>
                  <a:pt x="5898" y="917"/>
                  <a:pt x="5962" y="980"/>
                </a:cubicBezTo>
                <a:cubicBezTo>
                  <a:pt x="5994" y="1013"/>
                  <a:pt x="5990" y="1023"/>
                  <a:pt x="5945" y="1023"/>
                </a:cubicBezTo>
                <a:cubicBezTo>
                  <a:pt x="5905" y="1023"/>
                  <a:pt x="5886" y="995"/>
                  <a:pt x="5886" y="934"/>
                </a:cubicBezTo>
                <a:cubicBezTo>
                  <a:pt x="5886" y="852"/>
                  <a:pt x="5875" y="845"/>
                  <a:pt x="5739" y="850"/>
                </a:cubicBezTo>
                <a:cubicBezTo>
                  <a:pt x="5658" y="853"/>
                  <a:pt x="5503" y="856"/>
                  <a:pt x="5394" y="854"/>
                </a:cubicBezTo>
                <a:lnTo>
                  <a:pt x="5196" y="850"/>
                </a:lnTo>
                <a:lnTo>
                  <a:pt x="5196" y="627"/>
                </a:lnTo>
                <a:cubicBezTo>
                  <a:pt x="5196" y="471"/>
                  <a:pt x="5184" y="404"/>
                  <a:pt x="5154" y="404"/>
                </a:cubicBezTo>
                <a:cubicBezTo>
                  <a:pt x="5042" y="405"/>
                  <a:pt x="4851" y="448"/>
                  <a:pt x="4880" y="467"/>
                </a:cubicBezTo>
                <a:cubicBezTo>
                  <a:pt x="4898" y="479"/>
                  <a:pt x="4922" y="525"/>
                  <a:pt x="4935" y="568"/>
                </a:cubicBezTo>
                <a:cubicBezTo>
                  <a:pt x="4957" y="638"/>
                  <a:pt x="4950" y="645"/>
                  <a:pt x="4847" y="644"/>
                </a:cubicBezTo>
                <a:cubicBezTo>
                  <a:pt x="4756" y="643"/>
                  <a:pt x="4743" y="636"/>
                  <a:pt x="4788" y="610"/>
                </a:cubicBezTo>
                <a:cubicBezTo>
                  <a:pt x="4822" y="590"/>
                  <a:pt x="4840" y="549"/>
                  <a:pt x="4830" y="509"/>
                </a:cubicBezTo>
                <a:cubicBezTo>
                  <a:pt x="4812" y="440"/>
                  <a:pt x="4674" y="399"/>
                  <a:pt x="4439" y="400"/>
                </a:cubicBezTo>
                <a:cubicBezTo>
                  <a:pt x="4211" y="400"/>
                  <a:pt x="4199" y="396"/>
                  <a:pt x="4199" y="295"/>
                </a:cubicBezTo>
                <a:cubicBezTo>
                  <a:pt x="4199" y="240"/>
                  <a:pt x="4170" y="184"/>
                  <a:pt x="4136" y="164"/>
                </a:cubicBezTo>
                <a:cubicBezTo>
                  <a:pt x="4085" y="134"/>
                  <a:pt x="4087" y="123"/>
                  <a:pt x="4127" y="97"/>
                </a:cubicBezTo>
                <a:cubicBezTo>
                  <a:pt x="4210" y="42"/>
                  <a:pt x="4266" y="96"/>
                  <a:pt x="4270" y="227"/>
                </a:cubicBezTo>
                <a:lnTo>
                  <a:pt x="4275" y="349"/>
                </a:lnTo>
                <a:lnTo>
                  <a:pt x="4300" y="248"/>
                </a:lnTo>
                <a:cubicBezTo>
                  <a:pt x="4314" y="191"/>
                  <a:pt x="4331" y="110"/>
                  <a:pt x="4333" y="67"/>
                </a:cubicBezTo>
                <a:lnTo>
                  <a:pt x="4333" y="0"/>
                </a:lnTo>
                <a:close/>
                <a:moveTo>
                  <a:pt x="9832" y="3021"/>
                </a:moveTo>
                <a:cubicBezTo>
                  <a:pt x="9707" y="3021"/>
                  <a:pt x="9669" y="3074"/>
                  <a:pt x="9773" y="3101"/>
                </a:cubicBezTo>
                <a:cubicBezTo>
                  <a:pt x="9895" y="3133"/>
                  <a:pt x="9954" y="3122"/>
                  <a:pt x="9954" y="3072"/>
                </a:cubicBezTo>
                <a:cubicBezTo>
                  <a:pt x="9954" y="3036"/>
                  <a:pt x="9917" y="3021"/>
                  <a:pt x="9832" y="3021"/>
                </a:cubicBezTo>
                <a:close/>
                <a:moveTo>
                  <a:pt x="11141" y="3884"/>
                </a:moveTo>
                <a:cubicBezTo>
                  <a:pt x="11091" y="3884"/>
                  <a:pt x="11061" y="3898"/>
                  <a:pt x="11073" y="3918"/>
                </a:cubicBezTo>
                <a:cubicBezTo>
                  <a:pt x="11085" y="3937"/>
                  <a:pt x="11125" y="3951"/>
                  <a:pt x="11162" y="3951"/>
                </a:cubicBezTo>
                <a:cubicBezTo>
                  <a:pt x="11199" y="3951"/>
                  <a:pt x="11229" y="3937"/>
                  <a:pt x="11229" y="3918"/>
                </a:cubicBezTo>
                <a:cubicBezTo>
                  <a:pt x="11229" y="3899"/>
                  <a:pt x="11189" y="3884"/>
                  <a:pt x="11141" y="3884"/>
                </a:cubicBezTo>
                <a:close/>
                <a:moveTo>
                  <a:pt x="10935" y="3935"/>
                </a:moveTo>
                <a:cubicBezTo>
                  <a:pt x="10925" y="3937"/>
                  <a:pt x="10918" y="3946"/>
                  <a:pt x="10918" y="3956"/>
                </a:cubicBezTo>
                <a:cubicBezTo>
                  <a:pt x="10918" y="3974"/>
                  <a:pt x="10940" y="3989"/>
                  <a:pt x="10968" y="3989"/>
                </a:cubicBezTo>
                <a:cubicBezTo>
                  <a:pt x="10997" y="3989"/>
                  <a:pt x="11019" y="3980"/>
                  <a:pt x="11019" y="3972"/>
                </a:cubicBezTo>
                <a:cubicBezTo>
                  <a:pt x="11019" y="3965"/>
                  <a:pt x="10997" y="3950"/>
                  <a:pt x="10968" y="3939"/>
                </a:cubicBezTo>
                <a:cubicBezTo>
                  <a:pt x="10954" y="3933"/>
                  <a:pt x="10944" y="3932"/>
                  <a:pt x="10935" y="3935"/>
                </a:cubicBezTo>
                <a:close/>
                <a:moveTo>
                  <a:pt x="14587" y="5605"/>
                </a:moveTo>
                <a:cubicBezTo>
                  <a:pt x="14461" y="5605"/>
                  <a:pt x="14423" y="5662"/>
                  <a:pt x="14528" y="5689"/>
                </a:cubicBezTo>
                <a:cubicBezTo>
                  <a:pt x="14649" y="5721"/>
                  <a:pt x="14709" y="5710"/>
                  <a:pt x="14709" y="5660"/>
                </a:cubicBezTo>
                <a:cubicBezTo>
                  <a:pt x="14709" y="5624"/>
                  <a:pt x="14671" y="5605"/>
                  <a:pt x="14587" y="5605"/>
                </a:cubicBezTo>
                <a:close/>
                <a:moveTo>
                  <a:pt x="14250" y="5609"/>
                </a:moveTo>
                <a:cubicBezTo>
                  <a:pt x="14187" y="5610"/>
                  <a:pt x="14183" y="5616"/>
                  <a:pt x="14225" y="5643"/>
                </a:cubicBezTo>
                <a:cubicBezTo>
                  <a:pt x="14292" y="5686"/>
                  <a:pt x="14330" y="5686"/>
                  <a:pt x="14330" y="5643"/>
                </a:cubicBezTo>
                <a:cubicBezTo>
                  <a:pt x="14330" y="5624"/>
                  <a:pt x="14293" y="5609"/>
                  <a:pt x="14250" y="5609"/>
                </a:cubicBezTo>
                <a:close/>
                <a:moveTo>
                  <a:pt x="15327" y="6043"/>
                </a:moveTo>
                <a:cubicBezTo>
                  <a:pt x="15204" y="6045"/>
                  <a:pt x="15104" y="6061"/>
                  <a:pt x="15104" y="6076"/>
                </a:cubicBezTo>
                <a:cubicBezTo>
                  <a:pt x="15104" y="6092"/>
                  <a:pt x="15178" y="6099"/>
                  <a:pt x="15268" y="6093"/>
                </a:cubicBezTo>
                <a:cubicBezTo>
                  <a:pt x="15368" y="6087"/>
                  <a:pt x="15432" y="6100"/>
                  <a:pt x="15432" y="6123"/>
                </a:cubicBezTo>
                <a:cubicBezTo>
                  <a:pt x="15432" y="6143"/>
                  <a:pt x="15464" y="6161"/>
                  <a:pt x="15504" y="6161"/>
                </a:cubicBezTo>
                <a:cubicBezTo>
                  <a:pt x="15553" y="6161"/>
                  <a:pt x="15571" y="6139"/>
                  <a:pt x="15563" y="6097"/>
                </a:cubicBezTo>
                <a:cubicBezTo>
                  <a:pt x="15553" y="6047"/>
                  <a:pt x="15514" y="6039"/>
                  <a:pt x="15327" y="6043"/>
                </a:cubicBezTo>
                <a:close/>
                <a:moveTo>
                  <a:pt x="15878" y="6468"/>
                </a:moveTo>
                <a:cubicBezTo>
                  <a:pt x="15783" y="6468"/>
                  <a:pt x="15706" y="6487"/>
                  <a:pt x="15706" y="6506"/>
                </a:cubicBezTo>
                <a:cubicBezTo>
                  <a:pt x="15706" y="6525"/>
                  <a:pt x="15783" y="6539"/>
                  <a:pt x="15878" y="6539"/>
                </a:cubicBezTo>
                <a:cubicBezTo>
                  <a:pt x="15973" y="6539"/>
                  <a:pt x="16051" y="6525"/>
                  <a:pt x="16051" y="6506"/>
                </a:cubicBezTo>
                <a:cubicBezTo>
                  <a:pt x="16051" y="6487"/>
                  <a:pt x="15973" y="6468"/>
                  <a:pt x="15878" y="6468"/>
                </a:cubicBezTo>
                <a:close/>
                <a:moveTo>
                  <a:pt x="16316" y="6468"/>
                </a:moveTo>
                <a:cubicBezTo>
                  <a:pt x="16175" y="6468"/>
                  <a:pt x="16157" y="6505"/>
                  <a:pt x="16269" y="6560"/>
                </a:cubicBezTo>
                <a:cubicBezTo>
                  <a:pt x="16368" y="6609"/>
                  <a:pt x="16411" y="6599"/>
                  <a:pt x="16425" y="6527"/>
                </a:cubicBezTo>
                <a:cubicBezTo>
                  <a:pt x="16434" y="6482"/>
                  <a:pt x="16412" y="6468"/>
                  <a:pt x="16316" y="6468"/>
                </a:cubicBezTo>
                <a:close/>
                <a:moveTo>
                  <a:pt x="16778" y="6884"/>
                </a:moveTo>
                <a:cubicBezTo>
                  <a:pt x="16690" y="6884"/>
                  <a:pt x="16655" y="6940"/>
                  <a:pt x="16732" y="6960"/>
                </a:cubicBezTo>
                <a:cubicBezTo>
                  <a:pt x="16837" y="6987"/>
                  <a:pt x="16846" y="6988"/>
                  <a:pt x="16846" y="6935"/>
                </a:cubicBezTo>
                <a:cubicBezTo>
                  <a:pt x="16846" y="6906"/>
                  <a:pt x="16815" y="6884"/>
                  <a:pt x="16778" y="6884"/>
                </a:cubicBezTo>
                <a:close/>
                <a:moveTo>
                  <a:pt x="888" y="12637"/>
                </a:moveTo>
                <a:cubicBezTo>
                  <a:pt x="869" y="12637"/>
                  <a:pt x="854" y="12685"/>
                  <a:pt x="854" y="12742"/>
                </a:cubicBezTo>
                <a:cubicBezTo>
                  <a:pt x="854" y="12799"/>
                  <a:pt x="869" y="12847"/>
                  <a:pt x="888" y="12847"/>
                </a:cubicBezTo>
                <a:cubicBezTo>
                  <a:pt x="907" y="12847"/>
                  <a:pt x="921" y="12799"/>
                  <a:pt x="921" y="12742"/>
                </a:cubicBezTo>
                <a:cubicBezTo>
                  <a:pt x="921" y="12685"/>
                  <a:pt x="907" y="12637"/>
                  <a:pt x="888" y="12637"/>
                </a:cubicBezTo>
                <a:close/>
                <a:moveTo>
                  <a:pt x="1077" y="12881"/>
                </a:moveTo>
                <a:cubicBezTo>
                  <a:pt x="1032" y="12881"/>
                  <a:pt x="988" y="12896"/>
                  <a:pt x="976" y="12915"/>
                </a:cubicBezTo>
                <a:cubicBezTo>
                  <a:pt x="963" y="12935"/>
                  <a:pt x="1003" y="12948"/>
                  <a:pt x="1077" y="12948"/>
                </a:cubicBezTo>
                <a:cubicBezTo>
                  <a:pt x="1151" y="12948"/>
                  <a:pt x="1195" y="12935"/>
                  <a:pt x="1182" y="12915"/>
                </a:cubicBezTo>
                <a:cubicBezTo>
                  <a:pt x="1171" y="12896"/>
                  <a:pt x="1122" y="12881"/>
                  <a:pt x="1077" y="12881"/>
                </a:cubicBezTo>
                <a:close/>
                <a:moveTo>
                  <a:pt x="2642" y="13710"/>
                </a:moveTo>
                <a:cubicBezTo>
                  <a:pt x="2605" y="13710"/>
                  <a:pt x="2579" y="13727"/>
                  <a:pt x="2579" y="13760"/>
                </a:cubicBezTo>
                <a:cubicBezTo>
                  <a:pt x="2579" y="13797"/>
                  <a:pt x="2613" y="13812"/>
                  <a:pt x="2705" y="13811"/>
                </a:cubicBezTo>
                <a:cubicBezTo>
                  <a:pt x="2826" y="13810"/>
                  <a:pt x="2831" y="13804"/>
                  <a:pt x="2768" y="13756"/>
                </a:cubicBezTo>
                <a:cubicBezTo>
                  <a:pt x="2725" y="13723"/>
                  <a:pt x="2679" y="13710"/>
                  <a:pt x="2642" y="13710"/>
                </a:cubicBezTo>
                <a:close/>
                <a:moveTo>
                  <a:pt x="7114" y="17266"/>
                </a:moveTo>
                <a:cubicBezTo>
                  <a:pt x="7055" y="17273"/>
                  <a:pt x="7045" y="17304"/>
                  <a:pt x="7056" y="17371"/>
                </a:cubicBezTo>
                <a:cubicBezTo>
                  <a:pt x="7058" y="17385"/>
                  <a:pt x="7036" y="17396"/>
                  <a:pt x="7009" y="17396"/>
                </a:cubicBezTo>
                <a:cubicBezTo>
                  <a:pt x="6982" y="17396"/>
                  <a:pt x="6954" y="17385"/>
                  <a:pt x="6946" y="17371"/>
                </a:cubicBezTo>
                <a:cubicBezTo>
                  <a:pt x="6938" y="17357"/>
                  <a:pt x="6935" y="17360"/>
                  <a:pt x="6938" y="17379"/>
                </a:cubicBezTo>
                <a:cubicBezTo>
                  <a:pt x="6941" y="17398"/>
                  <a:pt x="6991" y="17420"/>
                  <a:pt x="7051" y="17426"/>
                </a:cubicBezTo>
                <a:cubicBezTo>
                  <a:pt x="7112" y="17432"/>
                  <a:pt x="7154" y="17451"/>
                  <a:pt x="7144" y="17468"/>
                </a:cubicBezTo>
                <a:cubicBezTo>
                  <a:pt x="7133" y="17485"/>
                  <a:pt x="7171" y="17493"/>
                  <a:pt x="7228" y="17489"/>
                </a:cubicBezTo>
                <a:cubicBezTo>
                  <a:pt x="7332" y="17481"/>
                  <a:pt x="7381" y="17430"/>
                  <a:pt x="7283" y="17430"/>
                </a:cubicBezTo>
                <a:cubicBezTo>
                  <a:pt x="7254" y="17430"/>
                  <a:pt x="7228" y="17415"/>
                  <a:pt x="7228" y="17396"/>
                </a:cubicBezTo>
                <a:cubicBezTo>
                  <a:pt x="7228" y="17377"/>
                  <a:pt x="7249" y="17366"/>
                  <a:pt x="7270" y="17371"/>
                </a:cubicBezTo>
                <a:cubicBezTo>
                  <a:pt x="7291" y="17376"/>
                  <a:pt x="7312" y="17353"/>
                  <a:pt x="7316" y="17325"/>
                </a:cubicBezTo>
                <a:cubicBezTo>
                  <a:pt x="7323" y="17287"/>
                  <a:pt x="7287" y="17271"/>
                  <a:pt x="7190" y="17266"/>
                </a:cubicBezTo>
                <a:cubicBezTo>
                  <a:pt x="7159" y="17264"/>
                  <a:pt x="7134" y="17263"/>
                  <a:pt x="7114" y="17266"/>
                </a:cubicBezTo>
                <a:close/>
                <a:moveTo>
                  <a:pt x="10884" y="18499"/>
                </a:moveTo>
                <a:cubicBezTo>
                  <a:pt x="10847" y="18499"/>
                  <a:pt x="10808" y="18513"/>
                  <a:pt x="10796" y="18532"/>
                </a:cubicBezTo>
                <a:cubicBezTo>
                  <a:pt x="10784" y="18552"/>
                  <a:pt x="10813" y="18566"/>
                  <a:pt x="10863" y="18566"/>
                </a:cubicBezTo>
                <a:cubicBezTo>
                  <a:pt x="10912" y="18566"/>
                  <a:pt x="10951" y="18551"/>
                  <a:pt x="10951" y="18532"/>
                </a:cubicBezTo>
                <a:cubicBezTo>
                  <a:pt x="10951" y="18513"/>
                  <a:pt x="10921" y="18499"/>
                  <a:pt x="10884" y="18499"/>
                </a:cubicBezTo>
                <a:close/>
                <a:moveTo>
                  <a:pt x="12395" y="19399"/>
                </a:moveTo>
                <a:cubicBezTo>
                  <a:pt x="12376" y="19399"/>
                  <a:pt x="12357" y="19399"/>
                  <a:pt x="12340" y="19403"/>
                </a:cubicBezTo>
                <a:cubicBezTo>
                  <a:pt x="12306" y="19412"/>
                  <a:pt x="12325" y="19424"/>
                  <a:pt x="12382" y="19424"/>
                </a:cubicBezTo>
                <a:cubicBezTo>
                  <a:pt x="12439" y="19425"/>
                  <a:pt x="12464" y="19417"/>
                  <a:pt x="12441" y="19408"/>
                </a:cubicBezTo>
                <a:cubicBezTo>
                  <a:pt x="12429" y="19403"/>
                  <a:pt x="12413" y="19399"/>
                  <a:pt x="12395" y="19399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3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25" y="524814"/>
            <a:ext cx="2995146" cy="287743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5" name="Imagen" descr="Imagen"/>
          <p:cNvPicPr>
            <a:picLocks noChangeAspect="1"/>
          </p:cNvPicPr>
          <p:nvPr/>
        </p:nvPicPr>
        <p:blipFill>
          <a:blip r:embed="rId4"/>
          <a:srcRect l="3051" t="4231" r="7458" b="2"/>
          <a:stretch>
            <a:fillRect/>
          </a:stretch>
        </p:blipFill>
        <p:spPr>
          <a:xfrm>
            <a:off x="6051286" y="2168799"/>
            <a:ext cx="1699520" cy="279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600" extrusionOk="0">
                <a:moveTo>
                  <a:pt x="10030" y="0"/>
                </a:moveTo>
                <a:cubicBezTo>
                  <a:pt x="9854" y="0"/>
                  <a:pt x="9709" y="8"/>
                  <a:pt x="9699" y="18"/>
                </a:cubicBezTo>
                <a:cubicBezTo>
                  <a:pt x="9688" y="29"/>
                  <a:pt x="9611" y="37"/>
                  <a:pt x="9523" y="37"/>
                </a:cubicBezTo>
                <a:cubicBezTo>
                  <a:pt x="9418" y="37"/>
                  <a:pt x="9352" y="46"/>
                  <a:pt x="9327" y="64"/>
                </a:cubicBezTo>
                <a:cubicBezTo>
                  <a:pt x="9303" y="82"/>
                  <a:pt x="9235" y="92"/>
                  <a:pt x="9141" y="92"/>
                </a:cubicBezTo>
                <a:cubicBezTo>
                  <a:pt x="9061" y="92"/>
                  <a:pt x="8996" y="98"/>
                  <a:pt x="8996" y="107"/>
                </a:cubicBezTo>
                <a:cubicBezTo>
                  <a:pt x="8996" y="117"/>
                  <a:pt x="8929" y="130"/>
                  <a:pt x="8850" y="135"/>
                </a:cubicBezTo>
                <a:cubicBezTo>
                  <a:pt x="8692" y="145"/>
                  <a:pt x="8484" y="184"/>
                  <a:pt x="8484" y="206"/>
                </a:cubicBezTo>
                <a:cubicBezTo>
                  <a:pt x="8484" y="213"/>
                  <a:pt x="8464" y="221"/>
                  <a:pt x="8439" y="221"/>
                </a:cubicBezTo>
                <a:cubicBezTo>
                  <a:pt x="8414" y="221"/>
                  <a:pt x="8366" y="229"/>
                  <a:pt x="8333" y="239"/>
                </a:cubicBezTo>
                <a:cubicBezTo>
                  <a:pt x="8219" y="274"/>
                  <a:pt x="8147" y="296"/>
                  <a:pt x="8027" y="334"/>
                </a:cubicBezTo>
                <a:cubicBezTo>
                  <a:pt x="7734" y="428"/>
                  <a:pt x="7428" y="680"/>
                  <a:pt x="7385" y="862"/>
                </a:cubicBezTo>
                <a:cubicBezTo>
                  <a:pt x="7374" y="908"/>
                  <a:pt x="7350" y="960"/>
                  <a:pt x="7335" y="979"/>
                </a:cubicBezTo>
                <a:cubicBezTo>
                  <a:pt x="7319" y="998"/>
                  <a:pt x="7295" y="1143"/>
                  <a:pt x="7279" y="1301"/>
                </a:cubicBezTo>
                <a:cubicBezTo>
                  <a:pt x="7224" y="1861"/>
                  <a:pt x="7164" y="2230"/>
                  <a:pt x="7119" y="2298"/>
                </a:cubicBezTo>
                <a:cubicBezTo>
                  <a:pt x="7107" y="2316"/>
                  <a:pt x="7085" y="2332"/>
                  <a:pt x="7068" y="2332"/>
                </a:cubicBezTo>
                <a:cubicBezTo>
                  <a:pt x="7027" y="2332"/>
                  <a:pt x="6743" y="2455"/>
                  <a:pt x="6662" y="2510"/>
                </a:cubicBezTo>
                <a:cubicBezTo>
                  <a:pt x="6581" y="2564"/>
                  <a:pt x="6471" y="2734"/>
                  <a:pt x="6471" y="2807"/>
                </a:cubicBezTo>
                <a:cubicBezTo>
                  <a:pt x="6471" y="2890"/>
                  <a:pt x="6588" y="3064"/>
                  <a:pt x="6692" y="3136"/>
                </a:cubicBezTo>
                <a:cubicBezTo>
                  <a:pt x="6887" y="3271"/>
                  <a:pt x="7155" y="3423"/>
                  <a:pt x="7239" y="3449"/>
                </a:cubicBezTo>
                <a:cubicBezTo>
                  <a:pt x="7458" y="3515"/>
                  <a:pt x="7537" y="3622"/>
                  <a:pt x="7395" y="3660"/>
                </a:cubicBezTo>
                <a:cubicBezTo>
                  <a:pt x="7358" y="3670"/>
                  <a:pt x="7305" y="3711"/>
                  <a:pt x="7274" y="3749"/>
                </a:cubicBezTo>
                <a:cubicBezTo>
                  <a:pt x="7204" y="3837"/>
                  <a:pt x="7222" y="3907"/>
                  <a:pt x="7360" y="4068"/>
                </a:cubicBezTo>
                <a:cubicBezTo>
                  <a:pt x="7481" y="4211"/>
                  <a:pt x="7524" y="4287"/>
                  <a:pt x="7555" y="4424"/>
                </a:cubicBezTo>
                <a:cubicBezTo>
                  <a:pt x="7597" y="4607"/>
                  <a:pt x="7646" y="4761"/>
                  <a:pt x="7676" y="4808"/>
                </a:cubicBezTo>
                <a:cubicBezTo>
                  <a:pt x="7692" y="4833"/>
                  <a:pt x="7716" y="4920"/>
                  <a:pt x="7731" y="5001"/>
                </a:cubicBezTo>
                <a:cubicBezTo>
                  <a:pt x="7762" y="5163"/>
                  <a:pt x="7790" y="5252"/>
                  <a:pt x="7902" y="5550"/>
                </a:cubicBezTo>
                <a:cubicBezTo>
                  <a:pt x="7985" y="5773"/>
                  <a:pt x="8055" y="5936"/>
                  <a:pt x="8092" y="5992"/>
                </a:cubicBezTo>
                <a:cubicBezTo>
                  <a:pt x="8106" y="6012"/>
                  <a:pt x="8146" y="6087"/>
                  <a:pt x="8183" y="6158"/>
                </a:cubicBezTo>
                <a:cubicBezTo>
                  <a:pt x="8219" y="6228"/>
                  <a:pt x="8261" y="6295"/>
                  <a:pt x="8273" y="6305"/>
                </a:cubicBezTo>
                <a:cubicBezTo>
                  <a:pt x="8286" y="6315"/>
                  <a:pt x="8306" y="6342"/>
                  <a:pt x="8318" y="6366"/>
                </a:cubicBezTo>
                <a:cubicBezTo>
                  <a:pt x="8352" y="6434"/>
                  <a:pt x="8632" y="6699"/>
                  <a:pt x="8755" y="6781"/>
                </a:cubicBezTo>
                <a:cubicBezTo>
                  <a:pt x="8816" y="6821"/>
                  <a:pt x="8896" y="6888"/>
                  <a:pt x="8936" y="6928"/>
                </a:cubicBezTo>
                <a:cubicBezTo>
                  <a:pt x="8975" y="6968"/>
                  <a:pt x="9094" y="7057"/>
                  <a:pt x="9197" y="7124"/>
                </a:cubicBezTo>
                <a:cubicBezTo>
                  <a:pt x="9300" y="7192"/>
                  <a:pt x="9390" y="7266"/>
                  <a:pt x="9397" y="7290"/>
                </a:cubicBezTo>
                <a:cubicBezTo>
                  <a:pt x="9405" y="7314"/>
                  <a:pt x="9419" y="7483"/>
                  <a:pt x="9428" y="7667"/>
                </a:cubicBezTo>
                <a:cubicBezTo>
                  <a:pt x="9441" y="7971"/>
                  <a:pt x="9438" y="8004"/>
                  <a:pt x="9392" y="8014"/>
                </a:cubicBezTo>
                <a:cubicBezTo>
                  <a:pt x="9365" y="8020"/>
                  <a:pt x="9335" y="8033"/>
                  <a:pt x="9327" y="8039"/>
                </a:cubicBezTo>
                <a:cubicBezTo>
                  <a:pt x="9319" y="8045"/>
                  <a:pt x="9259" y="8065"/>
                  <a:pt x="9197" y="8085"/>
                </a:cubicBezTo>
                <a:cubicBezTo>
                  <a:pt x="9135" y="8105"/>
                  <a:pt x="9086" y="8126"/>
                  <a:pt x="9086" y="8134"/>
                </a:cubicBezTo>
                <a:cubicBezTo>
                  <a:pt x="9086" y="8142"/>
                  <a:pt x="9062" y="8149"/>
                  <a:pt x="9036" y="8149"/>
                </a:cubicBezTo>
                <a:cubicBezTo>
                  <a:pt x="9010" y="8149"/>
                  <a:pt x="8847" y="8204"/>
                  <a:pt x="8670" y="8272"/>
                </a:cubicBezTo>
                <a:cubicBezTo>
                  <a:pt x="8492" y="8340"/>
                  <a:pt x="8293" y="8413"/>
                  <a:pt x="8228" y="8431"/>
                </a:cubicBezTo>
                <a:cubicBezTo>
                  <a:pt x="8163" y="8450"/>
                  <a:pt x="8086" y="8471"/>
                  <a:pt x="8057" y="8480"/>
                </a:cubicBezTo>
                <a:cubicBezTo>
                  <a:pt x="8029" y="8489"/>
                  <a:pt x="7888" y="8496"/>
                  <a:pt x="7746" y="8496"/>
                </a:cubicBezTo>
                <a:cubicBezTo>
                  <a:pt x="7501" y="8496"/>
                  <a:pt x="7481" y="8500"/>
                  <a:pt x="7365" y="8557"/>
                </a:cubicBezTo>
                <a:cubicBezTo>
                  <a:pt x="7114" y="8679"/>
                  <a:pt x="6816" y="8880"/>
                  <a:pt x="6672" y="9017"/>
                </a:cubicBezTo>
                <a:cubicBezTo>
                  <a:pt x="6591" y="9095"/>
                  <a:pt x="6503" y="9159"/>
                  <a:pt x="6481" y="9159"/>
                </a:cubicBezTo>
                <a:cubicBezTo>
                  <a:pt x="6459" y="9159"/>
                  <a:pt x="6336" y="9222"/>
                  <a:pt x="6205" y="9303"/>
                </a:cubicBezTo>
                <a:cubicBezTo>
                  <a:pt x="5881" y="9502"/>
                  <a:pt x="5858" y="9543"/>
                  <a:pt x="5879" y="9873"/>
                </a:cubicBezTo>
                <a:cubicBezTo>
                  <a:pt x="5892" y="10076"/>
                  <a:pt x="5889" y="10131"/>
                  <a:pt x="5859" y="10131"/>
                </a:cubicBezTo>
                <a:cubicBezTo>
                  <a:pt x="5838" y="10131"/>
                  <a:pt x="5787" y="10140"/>
                  <a:pt x="5748" y="10153"/>
                </a:cubicBezTo>
                <a:cubicBezTo>
                  <a:pt x="5428" y="10258"/>
                  <a:pt x="5357" y="10333"/>
                  <a:pt x="5166" y="10763"/>
                </a:cubicBezTo>
                <a:cubicBezTo>
                  <a:pt x="5139" y="10824"/>
                  <a:pt x="5105" y="10890"/>
                  <a:pt x="5091" y="10910"/>
                </a:cubicBezTo>
                <a:cubicBezTo>
                  <a:pt x="5004" y="11035"/>
                  <a:pt x="4916" y="11283"/>
                  <a:pt x="4880" y="11496"/>
                </a:cubicBezTo>
                <a:cubicBezTo>
                  <a:pt x="4825" y="11826"/>
                  <a:pt x="4808" y="11863"/>
                  <a:pt x="4719" y="11920"/>
                </a:cubicBezTo>
                <a:cubicBezTo>
                  <a:pt x="4635" y="11974"/>
                  <a:pt x="4403" y="12203"/>
                  <a:pt x="4403" y="12230"/>
                </a:cubicBezTo>
                <a:cubicBezTo>
                  <a:pt x="4403" y="12238"/>
                  <a:pt x="4382" y="12272"/>
                  <a:pt x="4358" y="12303"/>
                </a:cubicBezTo>
                <a:cubicBezTo>
                  <a:pt x="4319" y="12356"/>
                  <a:pt x="4271" y="12459"/>
                  <a:pt x="4228" y="12595"/>
                </a:cubicBezTo>
                <a:cubicBezTo>
                  <a:pt x="4198" y="12687"/>
                  <a:pt x="4092" y="12803"/>
                  <a:pt x="3916" y="12923"/>
                </a:cubicBezTo>
                <a:cubicBezTo>
                  <a:pt x="3722" y="13056"/>
                  <a:pt x="3282" y="13455"/>
                  <a:pt x="3123" y="13644"/>
                </a:cubicBezTo>
                <a:cubicBezTo>
                  <a:pt x="3065" y="13714"/>
                  <a:pt x="2963" y="13823"/>
                  <a:pt x="2892" y="13890"/>
                </a:cubicBezTo>
                <a:cubicBezTo>
                  <a:pt x="2573" y="14191"/>
                  <a:pt x="2486" y="14331"/>
                  <a:pt x="2451" y="14629"/>
                </a:cubicBezTo>
                <a:cubicBezTo>
                  <a:pt x="2436" y="14754"/>
                  <a:pt x="2403" y="14919"/>
                  <a:pt x="2375" y="14994"/>
                </a:cubicBezTo>
                <a:cubicBezTo>
                  <a:pt x="2312" y="15165"/>
                  <a:pt x="2284" y="15244"/>
                  <a:pt x="2240" y="15396"/>
                </a:cubicBezTo>
                <a:cubicBezTo>
                  <a:pt x="2221" y="15462"/>
                  <a:pt x="2194" y="15541"/>
                  <a:pt x="2180" y="15571"/>
                </a:cubicBezTo>
                <a:cubicBezTo>
                  <a:pt x="2165" y="15601"/>
                  <a:pt x="2141" y="15700"/>
                  <a:pt x="2130" y="15789"/>
                </a:cubicBezTo>
                <a:cubicBezTo>
                  <a:pt x="2118" y="15877"/>
                  <a:pt x="2099" y="15952"/>
                  <a:pt x="2084" y="15958"/>
                </a:cubicBezTo>
                <a:cubicBezTo>
                  <a:pt x="2048" y="15971"/>
                  <a:pt x="2053" y="16275"/>
                  <a:pt x="2089" y="16289"/>
                </a:cubicBezTo>
                <a:cubicBezTo>
                  <a:pt x="2106" y="16295"/>
                  <a:pt x="2118" y="16358"/>
                  <a:pt x="2120" y="16430"/>
                </a:cubicBezTo>
                <a:cubicBezTo>
                  <a:pt x="2124" y="16656"/>
                  <a:pt x="2181" y="16827"/>
                  <a:pt x="2345" y="17133"/>
                </a:cubicBezTo>
                <a:cubicBezTo>
                  <a:pt x="2553" y="17519"/>
                  <a:pt x="2764" y="17719"/>
                  <a:pt x="3053" y="17808"/>
                </a:cubicBezTo>
                <a:cubicBezTo>
                  <a:pt x="3110" y="17825"/>
                  <a:pt x="3182" y="17851"/>
                  <a:pt x="3214" y="17863"/>
                </a:cubicBezTo>
                <a:cubicBezTo>
                  <a:pt x="3479" y="17965"/>
                  <a:pt x="3593" y="18004"/>
                  <a:pt x="3620" y="18004"/>
                </a:cubicBezTo>
                <a:cubicBezTo>
                  <a:pt x="3638" y="18004"/>
                  <a:pt x="3650" y="18012"/>
                  <a:pt x="3650" y="18022"/>
                </a:cubicBezTo>
                <a:cubicBezTo>
                  <a:pt x="3650" y="18033"/>
                  <a:pt x="3668" y="18041"/>
                  <a:pt x="3691" y="18041"/>
                </a:cubicBezTo>
                <a:cubicBezTo>
                  <a:pt x="3713" y="18041"/>
                  <a:pt x="3750" y="18053"/>
                  <a:pt x="3771" y="18069"/>
                </a:cubicBezTo>
                <a:cubicBezTo>
                  <a:pt x="3791" y="18084"/>
                  <a:pt x="3831" y="18096"/>
                  <a:pt x="3856" y="18096"/>
                </a:cubicBezTo>
                <a:cubicBezTo>
                  <a:pt x="3881" y="18096"/>
                  <a:pt x="3941" y="18116"/>
                  <a:pt x="3992" y="18139"/>
                </a:cubicBezTo>
                <a:cubicBezTo>
                  <a:pt x="4043" y="18162"/>
                  <a:pt x="4135" y="18193"/>
                  <a:pt x="4192" y="18210"/>
                </a:cubicBezTo>
                <a:cubicBezTo>
                  <a:pt x="4306" y="18243"/>
                  <a:pt x="4403" y="18286"/>
                  <a:pt x="4403" y="18302"/>
                </a:cubicBezTo>
                <a:cubicBezTo>
                  <a:pt x="4403" y="18307"/>
                  <a:pt x="4333" y="18338"/>
                  <a:pt x="4253" y="18369"/>
                </a:cubicBezTo>
                <a:cubicBezTo>
                  <a:pt x="4103" y="18428"/>
                  <a:pt x="3819" y="18600"/>
                  <a:pt x="3736" y="18682"/>
                </a:cubicBezTo>
                <a:cubicBezTo>
                  <a:pt x="3710" y="18707"/>
                  <a:pt x="3600" y="18811"/>
                  <a:pt x="3495" y="18912"/>
                </a:cubicBezTo>
                <a:cubicBezTo>
                  <a:pt x="3390" y="19014"/>
                  <a:pt x="3290" y="19110"/>
                  <a:pt x="3274" y="19127"/>
                </a:cubicBezTo>
                <a:cubicBezTo>
                  <a:pt x="3257" y="19144"/>
                  <a:pt x="3184" y="19215"/>
                  <a:pt x="3108" y="19284"/>
                </a:cubicBezTo>
                <a:cubicBezTo>
                  <a:pt x="2866" y="19502"/>
                  <a:pt x="2571" y="19782"/>
                  <a:pt x="2571" y="19793"/>
                </a:cubicBezTo>
                <a:cubicBezTo>
                  <a:pt x="2571" y="19807"/>
                  <a:pt x="2457" y="19965"/>
                  <a:pt x="2411" y="20017"/>
                </a:cubicBezTo>
                <a:cubicBezTo>
                  <a:pt x="2342" y="20092"/>
                  <a:pt x="1389" y="20664"/>
                  <a:pt x="1331" y="20664"/>
                </a:cubicBezTo>
                <a:cubicBezTo>
                  <a:pt x="1258" y="20664"/>
                  <a:pt x="788" y="20876"/>
                  <a:pt x="609" y="20989"/>
                </a:cubicBezTo>
                <a:cubicBezTo>
                  <a:pt x="273" y="21202"/>
                  <a:pt x="-67" y="21543"/>
                  <a:pt x="11" y="21591"/>
                </a:cubicBezTo>
                <a:cubicBezTo>
                  <a:pt x="20" y="21596"/>
                  <a:pt x="4555" y="21600"/>
                  <a:pt x="10090" y="21600"/>
                </a:cubicBezTo>
                <a:lnTo>
                  <a:pt x="20154" y="21600"/>
                </a:lnTo>
                <a:lnTo>
                  <a:pt x="20179" y="21201"/>
                </a:lnTo>
                <a:cubicBezTo>
                  <a:pt x="20206" y="20718"/>
                  <a:pt x="20175" y="19612"/>
                  <a:pt x="20134" y="19535"/>
                </a:cubicBezTo>
                <a:cubicBezTo>
                  <a:pt x="20117" y="19505"/>
                  <a:pt x="20094" y="19409"/>
                  <a:pt x="20078" y="19323"/>
                </a:cubicBezTo>
                <a:cubicBezTo>
                  <a:pt x="20062" y="19238"/>
                  <a:pt x="20025" y="19095"/>
                  <a:pt x="19998" y="19004"/>
                </a:cubicBezTo>
                <a:cubicBezTo>
                  <a:pt x="19971" y="18913"/>
                  <a:pt x="19940" y="18801"/>
                  <a:pt x="19928" y="18753"/>
                </a:cubicBezTo>
                <a:lnTo>
                  <a:pt x="19903" y="18664"/>
                </a:lnTo>
                <a:lnTo>
                  <a:pt x="20033" y="18664"/>
                </a:lnTo>
                <a:cubicBezTo>
                  <a:pt x="20188" y="18664"/>
                  <a:pt x="20234" y="18643"/>
                  <a:pt x="20284" y="18541"/>
                </a:cubicBezTo>
                <a:cubicBezTo>
                  <a:pt x="20314" y="18480"/>
                  <a:pt x="20316" y="18446"/>
                  <a:pt x="20284" y="18375"/>
                </a:cubicBezTo>
                <a:cubicBezTo>
                  <a:pt x="20228" y="18251"/>
                  <a:pt x="20115" y="18105"/>
                  <a:pt x="20008" y="18010"/>
                </a:cubicBezTo>
                <a:cubicBezTo>
                  <a:pt x="19923" y="17934"/>
                  <a:pt x="19919" y="17920"/>
                  <a:pt x="19933" y="17795"/>
                </a:cubicBezTo>
                <a:cubicBezTo>
                  <a:pt x="19952" y="17629"/>
                  <a:pt x="20013" y="17399"/>
                  <a:pt x="20048" y="17351"/>
                </a:cubicBezTo>
                <a:cubicBezTo>
                  <a:pt x="20092" y="17292"/>
                  <a:pt x="20137" y="17028"/>
                  <a:pt x="20159" y="16709"/>
                </a:cubicBezTo>
                <a:cubicBezTo>
                  <a:pt x="20170" y="16548"/>
                  <a:pt x="20186" y="16405"/>
                  <a:pt x="20199" y="16393"/>
                </a:cubicBezTo>
                <a:cubicBezTo>
                  <a:pt x="20211" y="16381"/>
                  <a:pt x="20238" y="16336"/>
                  <a:pt x="20254" y="16292"/>
                </a:cubicBezTo>
                <a:cubicBezTo>
                  <a:pt x="20270" y="16248"/>
                  <a:pt x="20303" y="16161"/>
                  <a:pt x="20329" y="16096"/>
                </a:cubicBezTo>
                <a:cubicBezTo>
                  <a:pt x="20356" y="16030"/>
                  <a:pt x="20394" y="15934"/>
                  <a:pt x="20415" y="15884"/>
                </a:cubicBezTo>
                <a:cubicBezTo>
                  <a:pt x="20435" y="15834"/>
                  <a:pt x="20459" y="15779"/>
                  <a:pt x="20470" y="15764"/>
                </a:cubicBezTo>
                <a:cubicBezTo>
                  <a:pt x="20491" y="15734"/>
                  <a:pt x="20639" y="15408"/>
                  <a:pt x="20676" y="15307"/>
                </a:cubicBezTo>
                <a:cubicBezTo>
                  <a:pt x="20792" y="14990"/>
                  <a:pt x="20873" y="14748"/>
                  <a:pt x="20927" y="14571"/>
                </a:cubicBezTo>
                <a:cubicBezTo>
                  <a:pt x="20950" y="14495"/>
                  <a:pt x="20984" y="14394"/>
                  <a:pt x="21002" y="14344"/>
                </a:cubicBezTo>
                <a:cubicBezTo>
                  <a:pt x="21096" y="14083"/>
                  <a:pt x="21134" y="13869"/>
                  <a:pt x="21132" y="13577"/>
                </a:cubicBezTo>
                <a:cubicBezTo>
                  <a:pt x="21131" y="13408"/>
                  <a:pt x="21125" y="13245"/>
                  <a:pt x="21122" y="13218"/>
                </a:cubicBezTo>
                <a:cubicBezTo>
                  <a:pt x="21116" y="13159"/>
                  <a:pt x="21178" y="12975"/>
                  <a:pt x="21213" y="12948"/>
                </a:cubicBezTo>
                <a:cubicBezTo>
                  <a:pt x="21226" y="12938"/>
                  <a:pt x="21246" y="12896"/>
                  <a:pt x="21258" y="12856"/>
                </a:cubicBezTo>
                <a:cubicBezTo>
                  <a:pt x="21270" y="12815"/>
                  <a:pt x="21305" y="12732"/>
                  <a:pt x="21338" y="12672"/>
                </a:cubicBezTo>
                <a:cubicBezTo>
                  <a:pt x="21437" y="12491"/>
                  <a:pt x="21461" y="12375"/>
                  <a:pt x="21464" y="12104"/>
                </a:cubicBezTo>
                <a:cubicBezTo>
                  <a:pt x="21465" y="11919"/>
                  <a:pt x="21453" y="11802"/>
                  <a:pt x="21414" y="11690"/>
                </a:cubicBezTo>
                <a:cubicBezTo>
                  <a:pt x="21337" y="11474"/>
                  <a:pt x="21298" y="11297"/>
                  <a:pt x="21298" y="11177"/>
                </a:cubicBezTo>
                <a:cubicBezTo>
                  <a:pt x="21299" y="11062"/>
                  <a:pt x="21343" y="10862"/>
                  <a:pt x="21378" y="10828"/>
                </a:cubicBezTo>
                <a:cubicBezTo>
                  <a:pt x="21391" y="10815"/>
                  <a:pt x="21416" y="10704"/>
                  <a:pt x="21429" y="10582"/>
                </a:cubicBezTo>
                <a:cubicBezTo>
                  <a:pt x="21442" y="10460"/>
                  <a:pt x="21463" y="10257"/>
                  <a:pt x="21479" y="10131"/>
                </a:cubicBezTo>
                <a:cubicBezTo>
                  <a:pt x="21533" y="9695"/>
                  <a:pt x="21437" y="9271"/>
                  <a:pt x="21233" y="9057"/>
                </a:cubicBezTo>
                <a:cubicBezTo>
                  <a:pt x="21193" y="9016"/>
                  <a:pt x="21116" y="8934"/>
                  <a:pt x="21062" y="8873"/>
                </a:cubicBezTo>
                <a:cubicBezTo>
                  <a:pt x="21009" y="8813"/>
                  <a:pt x="20941" y="8742"/>
                  <a:pt x="20912" y="8717"/>
                </a:cubicBezTo>
                <a:cubicBezTo>
                  <a:pt x="20882" y="8691"/>
                  <a:pt x="20848" y="8641"/>
                  <a:pt x="20831" y="8603"/>
                </a:cubicBezTo>
                <a:cubicBezTo>
                  <a:pt x="20789" y="8509"/>
                  <a:pt x="20604" y="8332"/>
                  <a:pt x="20505" y="8287"/>
                </a:cubicBezTo>
                <a:cubicBezTo>
                  <a:pt x="20460" y="8267"/>
                  <a:pt x="20407" y="8239"/>
                  <a:pt x="20390" y="8229"/>
                </a:cubicBezTo>
                <a:cubicBezTo>
                  <a:pt x="20344" y="8202"/>
                  <a:pt x="20039" y="8070"/>
                  <a:pt x="19958" y="8042"/>
                </a:cubicBezTo>
                <a:cubicBezTo>
                  <a:pt x="19922" y="8029"/>
                  <a:pt x="19838" y="8021"/>
                  <a:pt x="19767" y="8020"/>
                </a:cubicBezTo>
                <a:cubicBezTo>
                  <a:pt x="19697" y="8020"/>
                  <a:pt x="19614" y="8007"/>
                  <a:pt x="19581" y="7993"/>
                </a:cubicBezTo>
                <a:cubicBezTo>
                  <a:pt x="19545" y="7976"/>
                  <a:pt x="19451" y="7965"/>
                  <a:pt x="19331" y="7965"/>
                </a:cubicBezTo>
                <a:cubicBezTo>
                  <a:pt x="19226" y="7965"/>
                  <a:pt x="19118" y="7959"/>
                  <a:pt x="19090" y="7950"/>
                </a:cubicBezTo>
                <a:cubicBezTo>
                  <a:pt x="19041" y="7935"/>
                  <a:pt x="18949" y="7910"/>
                  <a:pt x="18844" y="7885"/>
                </a:cubicBezTo>
                <a:cubicBezTo>
                  <a:pt x="18819" y="7879"/>
                  <a:pt x="18778" y="7866"/>
                  <a:pt x="18753" y="7858"/>
                </a:cubicBezTo>
                <a:cubicBezTo>
                  <a:pt x="18628" y="7814"/>
                  <a:pt x="18569" y="7799"/>
                  <a:pt x="18517" y="7799"/>
                </a:cubicBezTo>
                <a:cubicBezTo>
                  <a:pt x="18486" y="7799"/>
                  <a:pt x="18443" y="7787"/>
                  <a:pt x="18422" y="7772"/>
                </a:cubicBezTo>
                <a:cubicBezTo>
                  <a:pt x="18401" y="7757"/>
                  <a:pt x="18351" y="7744"/>
                  <a:pt x="18312" y="7744"/>
                </a:cubicBezTo>
                <a:cubicBezTo>
                  <a:pt x="18272" y="7744"/>
                  <a:pt x="18241" y="7736"/>
                  <a:pt x="18241" y="7726"/>
                </a:cubicBezTo>
                <a:cubicBezTo>
                  <a:pt x="18241" y="7716"/>
                  <a:pt x="18204" y="7707"/>
                  <a:pt x="18156" y="7707"/>
                </a:cubicBezTo>
                <a:cubicBezTo>
                  <a:pt x="18108" y="7707"/>
                  <a:pt x="18061" y="7703"/>
                  <a:pt x="18056" y="7695"/>
                </a:cubicBezTo>
                <a:cubicBezTo>
                  <a:pt x="18041" y="7675"/>
                  <a:pt x="17855" y="7615"/>
                  <a:pt x="17805" y="7615"/>
                </a:cubicBezTo>
                <a:cubicBezTo>
                  <a:pt x="17781" y="7615"/>
                  <a:pt x="17759" y="7607"/>
                  <a:pt x="17759" y="7597"/>
                </a:cubicBezTo>
                <a:cubicBezTo>
                  <a:pt x="17759" y="7587"/>
                  <a:pt x="17730" y="7578"/>
                  <a:pt x="17689" y="7578"/>
                </a:cubicBezTo>
                <a:cubicBezTo>
                  <a:pt x="17649" y="7578"/>
                  <a:pt x="17605" y="7571"/>
                  <a:pt x="17594" y="7560"/>
                </a:cubicBezTo>
                <a:cubicBezTo>
                  <a:pt x="17583" y="7549"/>
                  <a:pt x="17544" y="7532"/>
                  <a:pt x="17509" y="7523"/>
                </a:cubicBezTo>
                <a:cubicBezTo>
                  <a:pt x="17473" y="7514"/>
                  <a:pt x="17394" y="7487"/>
                  <a:pt x="17328" y="7462"/>
                </a:cubicBezTo>
                <a:cubicBezTo>
                  <a:pt x="17158" y="7398"/>
                  <a:pt x="17038" y="7361"/>
                  <a:pt x="17007" y="7361"/>
                </a:cubicBezTo>
                <a:cubicBezTo>
                  <a:pt x="16981" y="7361"/>
                  <a:pt x="16943" y="7343"/>
                  <a:pt x="16846" y="7290"/>
                </a:cubicBezTo>
                <a:cubicBezTo>
                  <a:pt x="16823" y="7277"/>
                  <a:pt x="16789" y="7269"/>
                  <a:pt x="16771" y="7269"/>
                </a:cubicBezTo>
                <a:cubicBezTo>
                  <a:pt x="16753" y="7269"/>
                  <a:pt x="16686" y="7248"/>
                  <a:pt x="16620" y="7223"/>
                </a:cubicBezTo>
                <a:cubicBezTo>
                  <a:pt x="16555" y="7197"/>
                  <a:pt x="16480" y="7176"/>
                  <a:pt x="16454" y="7176"/>
                </a:cubicBezTo>
                <a:cubicBezTo>
                  <a:pt x="16429" y="7176"/>
                  <a:pt x="16409" y="7168"/>
                  <a:pt x="16409" y="7158"/>
                </a:cubicBezTo>
                <a:cubicBezTo>
                  <a:pt x="16409" y="7148"/>
                  <a:pt x="16378" y="7140"/>
                  <a:pt x="16339" y="7140"/>
                </a:cubicBezTo>
                <a:cubicBezTo>
                  <a:pt x="16300" y="7140"/>
                  <a:pt x="16249" y="7127"/>
                  <a:pt x="16229" y="7112"/>
                </a:cubicBezTo>
                <a:cubicBezTo>
                  <a:pt x="16208" y="7097"/>
                  <a:pt x="16170" y="7084"/>
                  <a:pt x="16143" y="7084"/>
                </a:cubicBezTo>
                <a:cubicBezTo>
                  <a:pt x="16116" y="7084"/>
                  <a:pt x="15953" y="7041"/>
                  <a:pt x="15782" y="6989"/>
                </a:cubicBezTo>
                <a:cubicBezTo>
                  <a:pt x="15420" y="6879"/>
                  <a:pt x="15131" y="6728"/>
                  <a:pt x="14788" y="6468"/>
                </a:cubicBezTo>
                <a:cubicBezTo>
                  <a:pt x="14566" y="6299"/>
                  <a:pt x="14449" y="6230"/>
                  <a:pt x="14291" y="6176"/>
                </a:cubicBezTo>
                <a:cubicBezTo>
                  <a:pt x="14087" y="6107"/>
                  <a:pt x="14074" y="6097"/>
                  <a:pt x="13995" y="6001"/>
                </a:cubicBezTo>
                <a:cubicBezTo>
                  <a:pt x="13944" y="5940"/>
                  <a:pt x="13917" y="5857"/>
                  <a:pt x="13890" y="5688"/>
                </a:cubicBezTo>
                <a:cubicBezTo>
                  <a:pt x="13869" y="5562"/>
                  <a:pt x="13842" y="5426"/>
                  <a:pt x="13834" y="5385"/>
                </a:cubicBezTo>
                <a:cubicBezTo>
                  <a:pt x="13821" y="5313"/>
                  <a:pt x="13831" y="5305"/>
                  <a:pt x="13970" y="5237"/>
                </a:cubicBezTo>
                <a:cubicBezTo>
                  <a:pt x="14163" y="5143"/>
                  <a:pt x="14191" y="5120"/>
                  <a:pt x="14336" y="4977"/>
                </a:cubicBezTo>
                <a:cubicBezTo>
                  <a:pt x="14404" y="4909"/>
                  <a:pt x="14477" y="4841"/>
                  <a:pt x="14492" y="4826"/>
                </a:cubicBezTo>
                <a:cubicBezTo>
                  <a:pt x="14557" y="4763"/>
                  <a:pt x="14668" y="4586"/>
                  <a:pt x="14668" y="4550"/>
                </a:cubicBezTo>
                <a:cubicBezTo>
                  <a:pt x="14668" y="4529"/>
                  <a:pt x="14681" y="4496"/>
                  <a:pt x="14698" y="4476"/>
                </a:cubicBezTo>
                <a:cubicBezTo>
                  <a:pt x="14788" y="4373"/>
                  <a:pt x="14885" y="3584"/>
                  <a:pt x="14818" y="3485"/>
                </a:cubicBezTo>
                <a:cubicBezTo>
                  <a:pt x="14766" y="3408"/>
                  <a:pt x="14615" y="3304"/>
                  <a:pt x="14557" y="3304"/>
                </a:cubicBezTo>
                <a:cubicBezTo>
                  <a:pt x="14521" y="3304"/>
                  <a:pt x="14516" y="3286"/>
                  <a:pt x="14532" y="3215"/>
                </a:cubicBezTo>
                <a:cubicBezTo>
                  <a:pt x="14543" y="3168"/>
                  <a:pt x="14563" y="3017"/>
                  <a:pt x="14577" y="2881"/>
                </a:cubicBezTo>
                <a:cubicBezTo>
                  <a:pt x="14592" y="2745"/>
                  <a:pt x="14621" y="2540"/>
                  <a:pt x="14638" y="2424"/>
                </a:cubicBezTo>
                <a:cubicBezTo>
                  <a:pt x="14654" y="2308"/>
                  <a:pt x="14667" y="1979"/>
                  <a:pt x="14668" y="1697"/>
                </a:cubicBezTo>
                <a:cubicBezTo>
                  <a:pt x="14669" y="1164"/>
                  <a:pt x="14643" y="1031"/>
                  <a:pt x="14527" y="893"/>
                </a:cubicBezTo>
                <a:cubicBezTo>
                  <a:pt x="14474" y="830"/>
                  <a:pt x="14282" y="697"/>
                  <a:pt x="14241" y="696"/>
                </a:cubicBezTo>
                <a:cubicBezTo>
                  <a:pt x="14227" y="696"/>
                  <a:pt x="14132" y="661"/>
                  <a:pt x="14030" y="617"/>
                </a:cubicBezTo>
                <a:cubicBezTo>
                  <a:pt x="13928" y="573"/>
                  <a:pt x="13824" y="531"/>
                  <a:pt x="13799" y="525"/>
                </a:cubicBezTo>
                <a:cubicBezTo>
                  <a:pt x="13775" y="518"/>
                  <a:pt x="13713" y="498"/>
                  <a:pt x="13664" y="479"/>
                </a:cubicBezTo>
                <a:cubicBezTo>
                  <a:pt x="13614" y="459"/>
                  <a:pt x="13551" y="443"/>
                  <a:pt x="13523" y="442"/>
                </a:cubicBezTo>
                <a:cubicBezTo>
                  <a:pt x="13496" y="441"/>
                  <a:pt x="13469" y="434"/>
                  <a:pt x="13463" y="426"/>
                </a:cubicBezTo>
                <a:cubicBezTo>
                  <a:pt x="13449" y="407"/>
                  <a:pt x="13262" y="350"/>
                  <a:pt x="13212" y="350"/>
                </a:cubicBezTo>
                <a:cubicBezTo>
                  <a:pt x="13189" y="350"/>
                  <a:pt x="13167" y="341"/>
                  <a:pt x="13167" y="331"/>
                </a:cubicBezTo>
                <a:cubicBezTo>
                  <a:pt x="13167" y="321"/>
                  <a:pt x="13137" y="313"/>
                  <a:pt x="13097" y="313"/>
                </a:cubicBezTo>
                <a:cubicBezTo>
                  <a:pt x="13057" y="313"/>
                  <a:pt x="12976" y="299"/>
                  <a:pt x="12921" y="282"/>
                </a:cubicBezTo>
                <a:cubicBezTo>
                  <a:pt x="12734" y="225"/>
                  <a:pt x="12717" y="221"/>
                  <a:pt x="12645" y="221"/>
                </a:cubicBezTo>
                <a:cubicBezTo>
                  <a:pt x="12605" y="221"/>
                  <a:pt x="12537" y="208"/>
                  <a:pt x="12489" y="193"/>
                </a:cubicBezTo>
                <a:cubicBezTo>
                  <a:pt x="12442" y="178"/>
                  <a:pt x="12377" y="166"/>
                  <a:pt x="12349" y="166"/>
                </a:cubicBezTo>
                <a:cubicBezTo>
                  <a:pt x="12321" y="166"/>
                  <a:pt x="12294" y="157"/>
                  <a:pt x="12283" y="147"/>
                </a:cubicBezTo>
                <a:cubicBezTo>
                  <a:pt x="12273" y="137"/>
                  <a:pt x="12212" y="129"/>
                  <a:pt x="12148" y="129"/>
                </a:cubicBezTo>
                <a:cubicBezTo>
                  <a:pt x="12084" y="129"/>
                  <a:pt x="12023" y="121"/>
                  <a:pt x="12012" y="110"/>
                </a:cubicBezTo>
                <a:cubicBezTo>
                  <a:pt x="12002" y="100"/>
                  <a:pt x="11895" y="92"/>
                  <a:pt x="11777" y="92"/>
                </a:cubicBezTo>
                <a:cubicBezTo>
                  <a:pt x="11634" y="92"/>
                  <a:pt x="11544" y="82"/>
                  <a:pt x="11506" y="64"/>
                </a:cubicBezTo>
                <a:cubicBezTo>
                  <a:pt x="11459" y="43"/>
                  <a:pt x="11335" y="37"/>
                  <a:pt x="10913" y="37"/>
                </a:cubicBezTo>
                <a:cubicBezTo>
                  <a:pt x="10590" y="37"/>
                  <a:pt x="10372" y="30"/>
                  <a:pt x="10361" y="18"/>
                </a:cubicBezTo>
                <a:cubicBezTo>
                  <a:pt x="10351" y="8"/>
                  <a:pt x="10205" y="0"/>
                  <a:pt x="10030" y="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36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55" y="1470603"/>
            <a:ext cx="1512743" cy="203716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" descr="Imagen"/>
          <p:cNvPicPr>
            <a:picLocks noChangeAspect="1"/>
          </p:cNvPicPr>
          <p:nvPr/>
        </p:nvPicPr>
        <p:blipFill>
          <a:blip r:embed="rId1"/>
          <a:srcRect l="463" t="1916"/>
          <a:stretch>
            <a:fillRect/>
          </a:stretch>
        </p:blipFill>
        <p:spPr>
          <a:xfrm>
            <a:off x="4510106" y="2285848"/>
            <a:ext cx="1525065" cy="1978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4" extrusionOk="0">
                <a:moveTo>
                  <a:pt x="10866" y="18"/>
                </a:moveTo>
                <a:cubicBezTo>
                  <a:pt x="10851" y="30"/>
                  <a:pt x="10433" y="43"/>
                  <a:pt x="9809" y="49"/>
                </a:cubicBezTo>
                <a:cubicBezTo>
                  <a:pt x="9241" y="53"/>
                  <a:pt x="8638" y="64"/>
                  <a:pt x="8466" y="75"/>
                </a:cubicBezTo>
                <a:cubicBezTo>
                  <a:pt x="8295" y="85"/>
                  <a:pt x="8042" y="99"/>
                  <a:pt x="7905" y="105"/>
                </a:cubicBezTo>
                <a:cubicBezTo>
                  <a:pt x="7768" y="111"/>
                  <a:pt x="7634" y="126"/>
                  <a:pt x="7607" y="135"/>
                </a:cubicBezTo>
                <a:cubicBezTo>
                  <a:pt x="7579" y="144"/>
                  <a:pt x="7501" y="155"/>
                  <a:pt x="7433" y="161"/>
                </a:cubicBezTo>
                <a:cubicBezTo>
                  <a:pt x="7364" y="167"/>
                  <a:pt x="7302" y="181"/>
                  <a:pt x="7298" y="191"/>
                </a:cubicBezTo>
                <a:cubicBezTo>
                  <a:pt x="7293" y="202"/>
                  <a:pt x="7227" y="213"/>
                  <a:pt x="7146" y="213"/>
                </a:cubicBezTo>
                <a:cubicBezTo>
                  <a:pt x="7065" y="213"/>
                  <a:pt x="6994" y="221"/>
                  <a:pt x="6994" y="230"/>
                </a:cubicBezTo>
                <a:cubicBezTo>
                  <a:pt x="6994" y="240"/>
                  <a:pt x="6905" y="250"/>
                  <a:pt x="6792" y="256"/>
                </a:cubicBezTo>
                <a:cubicBezTo>
                  <a:pt x="6326" y="285"/>
                  <a:pt x="6258" y="292"/>
                  <a:pt x="6236" y="308"/>
                </a:cubicBezTo>
                <a:cubicBezTo>
                  <a:pt x="6223" y="318"/>
                  <a:pt x="6182" y="325"/>
                  <a:pt x="6140" y="326"/>
                </a:cubicBezTo>
                <a:cubicBezTo>
                  <a:pt x="6099" y="326"/>
                  <a:pt x="6043" y="341"/>
                  <a:pt x="6017" y="356"/>
                </a:cubicBezTo>
                <a:cubicBezTo>
                  <a:pt x="5990" y="372"/>
                  <a:pt x="5922" y="382"/>
                  <a:pt x="5871" y="382"/>
                </a:cubicBezTo>
                <a:cubicBezTo>
                  <a:pt x="5819" y="382"/>
                  <a:pt x="5772" y="393"/>
                  <a:pt x="5764" y="404"/>
                </a:cubicBezTo>
                <a:cubicBezTo>
                  <a:pt x="5755" y="414"/>
                  <a:pt x="5709" y="421"/>
                  <a:pt x="5663" y="421"/>
                </a:cubicBezTo>
                <a:cubicBezTo>
                  <a:pt x="5616" y="421"/>
                  <a:pt x="5575" y="429"/>
                  <a:pt x="5567" y="438"/>
                </a:cubicBezTo>
                <a:cubicBezTo>
                  <a:pt x="5560" y="448"/>
                  <a:pt x="5516" y="463"/>
                  <a:pt x="5472" y="469"/>
                </a:cubicBezTo>
                <a:cubicBezTo>
                  <a:pt x="5324" y="488"/>
                  <a:pt x="5242" y="502"/>
                  <a:pt x="5163" y="529"/>
                </a:cubicBezTo>
                <a:cubicBezTo>
                  <a:pt x="5119" y="544"/>
                  <a:pt x="5070" y="555"/>
                  <a:pt x="5050" y="555"/>
                </a:cubicBezTo>
                <a:cubicBezTo>
                  <a:pt x="5031" y="555"/>
                  <a:pt x="5003" y="561"/>
                  <a:pt x="4994" y="568"/>
                </a:cubicBezTo>
                <a:cubicBezTo>
                  <a:pt x="4977" y="582"/>
                  <a:pt x="4718" y="657"/>
                  <a:pt x="4556" y="694"/>
                </a:cubicBezTo>
                <a:cubicBezTo>
                  <a:pt x="4508" y="705"/>
                  <a:pt x="4453" y="725"/>
                  <a:pt x="4432" y="737"/>
                </a:cubicBezTo>
                <a:cubicBezTo>
                  <a:pt x="4367" y="776"/>
                  <a:pt x="4282" y="807"/>
                  <a:pt x="4247" y="807"/>
                </a:cubicBezTo>
                <a:cubicBezTo>
                  <a:pt x="4228" y="807"/>
                  <a:pt x="4193" y="825"/>
                  <a:pt x="4168" y="846"/>
                </a:cubicBezTo>
                <a:cubicBezTo>
                  <a:pt x="4143" y="867"/>
                  <a:pt x="4107" y="885"/>
                  <a:pt x="4084" y="885"/>
                </a:cubicBezTo>
                <a:cubicBezTo>
                  <a:pt x="4042" y="885"/>
                  <a:pt x="3655" y="1142"/>
                  <a:pt x="3662" y="1166"/>
                </a:cubicBezTo>
                <a:cubicBezTo>
                  <a:pt x="3665" y="1173"/>
                  <a:pt x="3652" y="1212"/>
                  <a:pt x="3629" y="1253"/>
                </a:cubicBezTo>
                <a:cubicBezTo>
                  <a:pt x="3594" y="1315"/>
                  <a:pt x="3587" y="1393"/>
                  <a:pt x="3589" y="1725"/>
                </a:cubicBezTo>
                <a:cubicBezTo>
                  <a:pt x="3591" y="1943"/>
                  <a:pt x="3600" y="2205"/>
                  <a:pt x="3612" y="2306"/>
                </a:cubicBezTo>
                <a:cubicBezTo>
                  <a:pt x="3624" y="2406"/>
                  <a:pt x="3646" y="2671"/>
                  <a:pt x="3662" y="2895"/>
                </a:cubicBezTo>
                <a:cubicBezTo>
                  <a:pt x="3678" y="3119"/>
                  <a:pt x="3703" y="3302"/>
                  <a:pt x="3713" y="3302"/>
                </a:cubicBezTo>
                <a:cubicBezTo>
                  <a:pt x="3723" y="3302"/>
                  <a:pt x="3727" y="3386"/>
                  <a:pt x="3730" y="3489"/>
                </a:cubicBezTo>
                <a:cubicBezTo>
                  <a:pt x="3732" y="3591"/>
                  <a:pt x="3746" y="3678"/>
                  <a:pt x="3758" y="3683"/>
                </a:cubicBezTo>
                <a:cubicBezTo>
                  <a:pt x="3770" y="3689"/>
                  <a:pt x="3784" y="3785"/>
                  <a:pt x="3792" y="3896"/>
                </a:cubicBezTo>
                <a:cubicBezTo>
                  <a:pt x="3799" y="4006"/>
                  <a:pt x="3817" y="4181"/>
                  <a:pt x="3831" y="4281"/>
                </a:cubicBezTo>
                <a:cubicBezTo>
                  <a:pt x="3872" y="4581"/>
                  <a:pt x="3930" y="5257"/>
                  <a:pt x="3932" y="5464"/>
                </a:cubicBezTo>
                <a:cubicBezTo>
                  <a:pt x="3934" y="5632"/>
                  <a:pt x="3925" y="5664"/>
                  <a:pt x="3882" y="5702"/>
                </a:cubicBezTo>
                <a:cubicBezTo>
                  <a:pt x="3854" y="5727"/>
                  <a:pt x="3837" y="5755"/>
                  <a:pt x="3837" y="5767"/>
                </a:cubicBezTo>
                <a:cubicBezTo>
                  <a:pt x="3837" y="5780"/>
                  <a:pt x="3813" y="5823"/>
                  <a:pt x="3786" y="5867"/>
                </a:cubicBezTo>
                <a:cubicBezTo>
                  <a:pt x="3759" y="5911"/>
                  <a:pt x="3735" y="5973"/>
                  <a:pt x="3735" y="6006"/>
                </a:cubicBezTo>
                <a:cubicBezTo>
                  <a:pt x="3735" y="6041"/>
                  <a:pt x="3718" y="6073"/>
                  <a:pt x="3696" y="6079"/>
                </a:cubicBezTo>
                <a:cubicBezTo>
                  <a:pt x="3676" y="6085"/>
                  <a:pt x="3657" y="6099"/>
                  <a:pt x="3657" y="6114"/>
                </a:cubicBezTo>
                <a:cubicBezTo>
                  <a:pt x="3657" y="6129"/>
                  <a:pt x="3635" y="6144"/>
                  <a:pt x="3606" y="6144"/>
                </a:cubicBezTo>
                <a:cubicBezTo>
                  <a:pt x="3509" y="6144"/>
                  <a:pt x="3185" y="6344"/>
                  <a:pt x="3185" y="6404"/>
                </a:cubicBezTo>
                <a:cubicBezTo>
                  <a:pt x="3185" y="6419"/>
                  <a:pt x="3179" y="6430"/>
                  <a:pt x="3168" y="6430"/>
                </a:cubicBezTo>
                <a:cubicBezTo>
                  <a:pt x="3127" y="6430"/>
                  <a:pt x="3061" y="6615"/>
                  <a:pt x="3061" y="6734"/>
                </a:cubicBezTo>
                <a:cubicBezTo>
                  <a:pt x="3061" y="6841"/>
                  <a:pt x="3124" y="7056"/>
                  <a:pt x="3162" y="7084"/>
                </a:cubicBezTo>
                <a:cubicBezTo>
                  <a:pt x="3170" y="7090"/>
                  <a:pt x="3189" y="7117"/>
                  <a:pt x="3207" y="7145"/>
                </a:cubicBezTo>
                <a:cubicBezTo>
                  <a:pt x="3226" y="7173"/>
                  <a:pt x="3280" y="7222"/>
                  <a:pt x="3325" y="7258"/>
                </a:cubicBezTo>
                <a:cubicBezTo>
                  <a:pt x="3404" y="7320"/>
                  <a:pt x="3442" y="7341"/>
                  <a:pt x="3634" y="7405"/>
                </a:cubicBezTo>
                <a:cubicBezTo>
                  <a:pt x="3682" y="7421"/>
                  <a:pt x="3740" y="7439"/>
                  <a:pt x="3764" y="7448"/>
                </a:cubicBezTo>
                <a:cubicBezTo>
                  <a:pt x="3787" y="7458"/>
                  <a:pt x="3826" y="7466"/>
                  <a:pt x="3848" y="7466"/>
                </a:cubicBezTo>
                <a:cubicBezTo>
                  <a:pt x="3881" y="7466"/>
                  <a:pt x="3885" y="7480"/>
                  <a:pt x="3870" y="7531"/>
                </a:cubicBezTo>
                <a:cubicBezTo>
                  <a:pt x="3860" y="7565"/>
                  <a:pt x="3849" y="7661"/>
                  <a:pt x="3842" y="7747"/>
                </a:cubicBezTo>
                <a:cubicBezTo>
                  <a:pt x="3833" y="7873"/>
                  <a:pt x="3840" y="7917"/>
                  <a:pt x="3876" y="7968"/>
                </a:cubicBezTo>
                <a:cubicBezTo>
                  <a:pt x="3900" y="8004"/>
                  <a:pt x="3920" y="8036"/>
                  <a:pt x="3921" y="8042"/>
                </a:cubicBezTo>
                <a:cubicBezTo>
                  <a:pt x="3921" y="8047"/>
                  <a:pt x="3948" y="8074"/>
                  <a:pt x="3977" y="8098"/>
                </a:cubicBezTo>
                <a:cubicBezTo>
                  <a:pt x="4037" y="8148"/>
                  <a:pt x="4053" y="8195"/>
                  <a:pt x="4084" y="8406"/>
                </a:cubicBezTo>
                <a:cubicBezTo>
                  <a:pt x="4095" y="8485"/>
                  <a:pt x="4119" y="8599"/>
                  <a:pt x="4140" y="8657"/>
                </a:cubicBezTo>
                <a:cubicBezTo>
                  <a:pt x="4161" y="8715"/>
                  <a:pt x="4174" y="8767"/>
                  <a:pt x="4168" y="8774"/>
                </a:cubicBezTo>
                <a:cubicBezTo>
                  <a:pt x="4162" y="8782"/>
                  <a:pt x="4171" y="8793"/>
                  <a:pt x="4185" y="8800"/>
                </a:cubicBezTo>
                <a:cubicBezTo>
                  <a:pt x="4199" y="8807"/>
                  <a:pt x="4204" y="8821"/>
                  <a:pt x="4196" y="8830"/>
                </a:cubicBezTo>
                <a:cubicBezTo>
                  <a:pt x="4188" y="8840"/>
                  <a:pt x="4189" y="8848"/>
                  <a:pt x="4202" y="8848"/>
                </a:cubicBezTo>
                <a:cubicBezTo>
                  <a:pt x="4215" y="8848"/>
                  <a:pt x="4234" y="8871"/>
                  <a:pt x="4241" y="8900"/>
                </a:cubicBezTo>
                <a:cubicBezTo>
                  <a:pt x="4249" y="8929"/>
                  <a:pt x="4265" y="8995"/>
                  <a:pt x="4280" y="9043"/>
                </a:cubicBezTo>
                <a:cubicBezTo>
                  <a:pt x="4296" y="9090"/>
                  <a:pt x="4320" y="9191"/>
                  <a:pt x="4331" y="9272"/>
                </a:cubicBezTo>
                <a:cubicBezTo>
                  <a:pt x="4342" y="9353"/>
                  <a:pt x="4357" y="9428"/>
                  <a:pt x="4365" y="9437"/>
                </a:cubicBezTo>
                <a:cubicBezTo>
                  <a:pt x="4372" y="9446"/>
                  <a:pt x="4384" y="9551"/>
                  <a:pt x="4393" y="9667"/>
                </a:cubicBezTo>
                <a:cubicBezTo>
                  <a:pt x="4402" y="9782"/>
                  <a:pt x="4421" y="9878"/>
                  <a:pt x="4432" y="9883"/>
                </a:cubicBezTo>
                <a:cubicBezTo>
                  <a:pt x="4443" y="9889"/>
                  <a:pt x="4449" y="9960"/>
                  <a:pt x="4449" y="10039"/>
                </a:cubicBezTo>
                <a:cubicBezTo>
                  <a:pt x="4449" y="10299"/>
                  <a:pt x="4462" y="10480"/>
                  <a:pt x="4477" y="10472"/>
                </a:cubicBezTo>
                <a:cubicBezTo>
                  <a:pt x="4486" y="10469"/>
                  <a:pt x="4496" y="10497"/>
                  <a:pt x="4500" y="10533"/>
                </a:cubicBezTo>
                <a:cubicBezTo>
                  <a:pt x="4505" y="10592"/>
                  <a:pt x="4553" y="10687"/>
                  <a:pt x="4634" y="10815"/>
                </a:cubicBezTo>
                <a:cubicBezTo>
                  <a:pt x="4648" y="10836"/>
                  <a:pt x="4741" y="10895"/>
                  <a:pt x="4842" y="10945"/>
                </a:cubicBezTo>
                <a:cubicBezTo>
                  <a:pt x="5023" y="11033"/>
                  <a:pt x="5031" y="11036"/>
                  <a:pt x="5224" y="11036"/>
                </a:cubicBezTo>
                <a:lnTo>
                  <a:pt x="5421" y="11036"/>
                </a:lnTo>
                <a:lnTo>
                  <a:pt x="5444" y="11101"/>
                </a:lnTo>
                <a:cubicBezTo>
                  <a:pt x="5453" y="11135"/>
                  <a:pt x="5463" y="11168"/>
                  <a:pt x="5472" y="11179"/>
                </a:cubicBezTo>
                <a:cubicBezTo>
                  <a:pt x="5480" y="11189"/>
                  <a:pt x="5492" y="11209"/>
                  <a:pt x="5494" y="11222"/>
                </a:cubicBezTo>
                <a:cubicBezTo>
                  <a:pt x="5501" y="11255"/>
                  <a:pt x="5553" y="11385"/>
                  <a:pt x="5578" y="11430"/>
                </a:cubicBezTo>
                <a:cubicBezTo>
                  <a:pt x="5590" y="11451"/>
                  <a:pt x="5617" y="11515"/>
                  <a:pt x="5640" y="11573"/>
                </a:cubicBezTo>
                <a:cubicBezTo>
                  <a:pt x="5663" y="11631"/>
                  <a:pt x="5690" y="11689"/>
                  <a:pt x="5702" y="11699"/>
                </a:cubicBezTo>
                <a:cubicBezTo>
                  <a:pt x="5714" y="11709"/>
                  <a:pt x="5725" y="11732"/>
                  <a:pt x="5725" y="11751"/>
                </a:cubicBezTo>
                <a:cubicBezTo>
                  <a:pt x="5725" y="11770"/>
                  <a:pt x="5739" y="11785"/>
                  <a:pt x="5753" y="11785"/>
                </a:cubicBezTo>
                <a:cubicBezTo>
                  <a:pt x="5766" y="11785"/>
                  <a:pt x="5775" y="11798"/>
                  <a:pt x="5775" y="11811"/>
                </a:cubicBezTo>
                <a:cubicBezTo>
                  <a:pt x="5775" y="11824"/>
                  <a:pt x="5822" y="11901"/>
                  <a:pt x="5876" y="11985"/>
                </a:cubicBezTo>
                <a:cubicBezTo>
                  <a:pt x="5931" y="12068"/>
                  <a:pt x="5977" y="12148"/>
                  <a:pt x="5977" y="12162"/>
                </a:cubicBezTo>
                <a:cubicBezTo>
                  <a:pt x="5977" y="12176"/>
                  <a:pt x="5986" y="12188"/>
                  <a:pt x="6000" y="12188"/>
                </a:cubicBezTo>
                <a:cubicBezTo>
                  <a:pt x="6014" y="12188"/>
                  <a:pt x="6028" y="12203"/>
                  <a:pt x="6028" y="12223"/>
                </a:cubicBezTo>
                <a:cubicBezTo>
                  <a:pt x="6028" y="12242"/>
                  <a:pt x="6069" y="12324"/>
                  <a:pt x="6123" y="12400"/>
                </a:cubicBezTo>
                <a:cubicBezTo>
                  <a:pt x="6178" y="12477"/>
                  <a:pt x="6225" y="12552"/>
                  <a:pt x="6225" y="12565"/>
                </a:cubicBezTo>
                <a:cubicBezTo>
                  <a:pt x="6225" y="12579"/>
                  <a:pt x="6235" y="12592"/>
                  <a:pt x="6247" y="12595"/>
                </a:cubicBezTo>
                <a:cubicBezTo>
                  <a:pt x="6259" y="12599"/>
                  <a:pt x="6303" y="12661"/>
                  <a:pt x="6348" y="12734"/>
                </a:cubicBezTo>
                <a:cubicBezTo>
                  <a:pt x="6393" y="12807"/>
                  <a:pt x="6452" y="12886"/>
                  <a:pt x="6477" y="12907"/>
                </a:cubicBezTo>
                <a:cubicBezTo>
                  <a:pt x="6503" y="12928"/>
                  <a:pt x="6522" y="12958"/>
                  <a:pt x="6522" y="12977"/>
                </a:cubicBezTo>
                <a:cubicBezTo>
                  <a:pt x="6522" y="12995"/>
                  <a:pt x="6538" y="13023"/>
                  <a:pt x="6556" y="13037"/>
                </a:cubicBezTo>
                <a:cubicBezTo>
                  <a:pt x="6629" y="13095"/>
                  <a:pt x="6775" y="13253"/>
                  <a:pt x="6775" y="13276"/>
                </a:cubicBezTo>
                <a:cubicBezTo>
                  <a:pt x="6775" y="13289"/>
                  <a:pt x="6820" y="13350"/>
                  <a:pt x="6882" y="13414"/>
                </a:cubicBezTo>
                <a:cubicBezTo>
                  <a:pt x="6944" y="13479"/>
                  <a:pt x="6994" y="13544"/>
                  <a:pt x="6994" y="13557"/>
                </a:cubicBezTo>
                <a:cubicBezTo>
                  <a:pt x="6994" y="13570"/>
                  <a:pt x="7045" y="13629"/>
                  <a:pt x="7107" y="13687"/>
                </a:cubicBezTo>
                <a:cubicBezTo>
                  <a:pt x="7169" y="13745"/>
                  <a:pt x="7228" y="13811"/>
                  <a:pt x="7236" y="13835"/>
                </a:cubicBezTo>
                <a:cubicBezTo>
                  <a:pt x="7244" y="13858"/>
                  <a:pt x="7263" y="13878"/>
                  <a:pt x="7275" y="13878"/>
                </a:cubicBezTo>
                <a:cubicBezTo>
                  <a:pt x="7288" y="13878"/>
                  <a:pt x="7298" y="13888"/>
                  <a:pt x="7298" y="13899"/>
                </a:cubicBezTo>
                <a:cubicBezTo>
                  <a:pt x="7298" y="13911"/>
                  <a:pt x="7318" y="13941"/>
                  <a:pt x="7343" y="13969"/>
                </a:cubicBezTo>
                <a:cubicBezTo>
                  <a:pt x="7368" y="13997"/>
                  <a:pt x="7412" y="14074"/>
                  <a:pt x="7444" y="14138"/>
                </a:cubicBezTo>
                <a:cubicBezTo>
                  <a:pt x="7476" y="14201"/>
                  <a:pt x="7511" y="14262"/>
                  <a:pt x="7523" y="14272"/>
                </a:cubicBezTo>
                <a:cubicBezTo>
                  <a:pt x="7534" y="14282"/>
                  <a:pt x="7545" y="14322"/>
                  <a:pt x="7545" y="14363"/>
                </a:cubicBezTo>
                <a:cubicBezTo>
                  <a:pt x="7545" y="14408"/>
                  <a:pt x="7553" y="14431"/>
                  <a:pt x="7567" y="14424"/>
                </a:cubicBezTo>
                <a:cubicBezTo>
                  <a:pt x="7583" y="14416"/>
                  <a:pt x="7596" y="14483"/>
                  <a:pt x="7596" y="14614"/>
                </a:cubicBezTo>
                <a:cubicBezTo>
                  <a:pt x="7596" y="14745"/>
                  <a:pt x="7583" y="14817"/>
                  <a:pt x="7567" y="14809"/>
                </a:cubicBezTo>
                <a:cubicBezTo>
                  <a:pt x="7552" y="14802"/>
                  <a:pt x="7545" y="14855"/>
                  <a:pt x="7545" y="14957"/>
                </a:cubicBezTo>
                <a:cubicBezTo>
                  <a:pt x="7545" y="15108"/>
                  <a:pt x="7541" y="15123"/>
                  <a:pt x="7433" y="15286"/>
                </a:cubicBezTo>
                <a:cubicBezTo>
                  <a:pt x="7370" y="15380"/>
                  <a:pt x="7314" y="15473"/>
                  <a:pt x="7309" y="15490"/>
                </a:cubicBezTo>
                <a:cubicBezTo>
                  <a:pt x="7294" y="15538"/>
                  <a:pt x="7236" y="15647"/>
                  <a:pt x="7202" y="15693"/>
                </a:cubicBezTo>
                <a:cubicBezTo>
                  <a:pt x="7186" y="15716"/>
                  <a:pt x="7169" y="15747"/>
                  <a:pt x="7169" y="15758"/>
                </a:cubicBezTo>
                <a:cubicBezTo>
                  <a:pt x="7169" y="15769"/>
                  <a:pt x="7146" y="15817"/>
                  <a:pt x="7118" y="15862"/>
                </a:cubicBezTo>
                <a:cubicBezTo>
                  <a:pt x="7090" y="15907"/>
                  <a:pt x="7067" y="15959"/>
                  <a:pt x="7062" y="15979"/>
                </a:cubicBezTo>
                <a:cubicBezTo>
                  <a:pt x="7042" y="16051"/>
                  <a:pt x="6946" y="16184"/>
                  <a:pt x="6904" y="16196"/>
                </a:cubicBezTo>
                <a:cubicBezTo>
                  <a:pt x="6881" y="16202"/>
                  <a:pt x="6828" y="16224"/>
                  <a:pt x="6792" y="16243"/>
                </a:cubicBezTo>
                <a:cubicBezTo>
                  <a:pt x="6756" y="16263"/>
                  <a:pt x="6707" y="16278"/>
                  <a:pt x="6685" y="16278"/>
                </a:cubicBezTo>
                <a:cubicBezTo>
                  <a:pt x="6663" y="16278"/>
                  <a:pt x="6646" y="16285"/>
                  <a:pt x="6646" y="16295"/>
                </a:cubicBezTo>
                <a:cubicBezTo>
                  <a:pt x="6646" y="16306"/>
                  <a:pt x="6639" y="16314"/>
                  <a:pt x="6629" y="16313"/>
                </a:cubicBezTo>
                <a:cubicBezTo>
                  <a:pt x="6592" y="16309"/>
                  <a:pt x="6500" y="16340"/>
                  <a:pt x="6500" y="16356"/>
                </a:cubicBezTo>
                <a:cubicBezTo>
                  <a:pt x="6500" y="16365"/>
                  <a:pt x="6483" y="16374"/>
                  <a:pt x="6466" y="16373"/>
                </a:cubicBezTo>
                <a:cubicBezTo>
                  <a:pt x="6449" y="16373"/>
                  <a:pt x="6383" y="16395"/>
                  <a:pt x="6314" y="16421"/>
                </a:cubicBezTo>
                <a:cubicBezTo>
                  <a:pt x="6246" y="16447"/>
                  <a:pt x="6142" y="16475"/>
                  <a:pt x="6084" y="16486"/>
                </a:cubicBezTo>
                <a:cubicBezTo>
                  <a:pt x="6026" y="16497"/>
                  <a:pt x="5977" y="16515"/>
                  <a:pt x="5977" y="16525"/>
                </a:cubicBezTo>
                <a:cubicBezTo>
                  <a:pt x="5977" y="16535"/>
                  <a:pt x="5949" y="16547"/>
                  <a:pt x="5916" y="16547"/>
                </a:cubicBezTo>
                <a:cubicBezTo>
                  <a:pt x="5882" y="16547"/>
                  <a:pt x="5800" y="16568"/>
                  <a:pt x="5736" y="16594"/>
                </a:cubicBezTo>
                <a:cubicBezTo>
                  <a:pt x="5671" y="16621"/>
                  <a:pt x="5607" y="16642"/>
                  <a:pt x="5590" y="16642"/>
                </a:cubicBezTo>
                <a:cubicBezTo>
                  <a:pt x="5573" y="16642"/>
                  <a:pt x="5527" y="16653"/>
                  <a:pt x="5489" y="16668"/>
                </a:cubicBezTo>
                <a:cubicBezTo>
                  <a:pt x="5450" y="16683"/>
                  <a:pt x="5410" y="16691"/>
                  <a:pt x="5399" y="16685"/>
                </a:cubicBezTo>
                <a:cubicBezTo>
                  <a:pt x="5387" y="16680"/>
                  <a:pt x="5376" y="16687"/>
                  <a:pt x="5376" y="16698"/>
                </a:cubicBezTo>
                <a:cubicBezTo>
                  <a:pt x="5376" y="16709"/>
                  <a:pt x="5356" y="16720"/>
                  <a:pt x="5331" y="16720"/>
                </a:cubicBezTo>
                <a:cubicBezTo>
                  <a:pt x="5306" y="16720"/>
                  <a:pt x="5188" y="16759"/>
                  <a:pt x="5067" y="16807"/>
                </a:cubicBezTo>
                <a:cubicBezTo>
                  <a:pt x="4946" y="16854"/>
                  <a:pt x="4829" y="16889"/>
                  <a:pt x="4803" y="16889"/>
                </a:cubicBezTo>
                <a:cubicBezTo>
                  <a:pt x="4777" y="16889"/>
                  <a:pt x="4758" y="16897"/>
                  <a:pt x="4758" y="16906"/>
                </a:cubicBezTo>
                <a:cubicBezTo>
                  <a:pt x="4758" y="16916"/>
                  <a:pt x="4737" y="16931"/>
                  <a:pt x="4713" y="16937"/>
                </a:cubicBezTo>
                <a:cubicBezTo>
                  <a:pt x="4689" y="16942"/>
                  <a:pt x="4606" y="16974"/>
                  <a:pt x="4533" y="17006"/>
                </a:cubicBezTo>
                <a:cubicBezTo>
                  <a:pt x="4424" y="17055"/>
                  <a:pt x="4379" y="17062"/>
                  <a:pt x="4247" y="17062"/>
                </a:cubicBezTo>
                <a:cubicBezTo>
                  <a:pt x="4159" y="17062"/>
                  <a:pt x="4081" y="17055"/>
                  <a:pt x="4073" y="17045"/>
                </a:cubicBezTo>
                <a:cubicBezTo>
                  <a:pt x="4053" y="17021"/>
                  <a:pt x="3504" y="17017"/>
                  <a:pt x="3471" y="17041"/>
                </a:cubicBezTo>
                <a:cubicBezTo>
                  <a:pt x="3458" y="17050"/>
                  <a:pt x="3394" y="17066"/>
                  <a:pt x="3325" y="17071"/>
                </a:cubicBezTo>
                <a:cubicBezTo>
                  <a:pt x="3074" y="17090"/>
                  <a:pt x="3013" y="17106"/>
                  <a:pt x="2769" y="17231"/>
                </a:cubicBezTo>
                <a:cubicBezTo>
                  <a:pt x="2682" y="17276"/>
                  <a:pt x="2593" y="17313"/>
                  <a:pt x="2572" y="17313"/>
                </a:cubicBezTo>
                <a:cubicBezTo>
                  <a:pt x="2552" y="17313"/>
                  <a:pt x="2467" y="17353"/>
                  <a:pt x="2387" y="17400"/>
                </a:cubicBezTo>
                <a:cubicBezTo>
                  <a:pt x="2307" y="17448"/>
                  <a:pt x="2231" y="17486"/>
                  <a:pt x="2213" y="17487"/>
                </a:cubicBezTo>
                <a:cubicBezTo>
                  <a:pt x="2195" y="17487"/>
                  <a:pt x="2114" y="17530"/>
                  <a:pt x="2039" y="17582"/>
                </a:cubicBezTo>
                <a:cubicBezTo>
                  <a:pt x="1963" y="17635"/>
                  <a:pt x="1897" y="17677"/>
                  <a:pt x="1887" y="17677"/>
                </a:cubicBezTo>
                <a:cubicBezTo>
                  <a:pt x="1877" y="17677"/>
                  <a:pt x="1864" y="17688"/>
                  <a:pt x="1864" y="17703"/>
                </a:cubicBezTo>
                <a:cubicBezTo>
                  <a:pt x="1864" y="17718"/>
                  <a:pt x="1809" y="17780"/>
                  <a:pt x="1741" y="17838"/>
                </a:cubicBezTo>
                <a:cubicBezTo>
                  <a:pt x="1672" y="17895"/>
                  <a:pt x="1617" y="17950"/>
                  <a:pt x="1617" y="17959"/>
                </a:cubicBezTo>
                <a:cubicBezTo>
                  <a:pt x="1617" y="17977"/>
                  <a:pt x="1568" y="18020"/>
                  <a:pt x="1336" y="18219"/>
                </a:cubicBezTo>
                <a:cubicBezTo>
                  <a:pt x="1253" y="18291"/>
                  <a:pt x="1166" y="18369"/>
                  <a:pt x="1145" y="18392"/>
                </a:cubicBezTo>
                <a:cubicBezTo>
                  <a:pt x="1124" y="18416"/>
                  <a:pt x="1098" y="18441"/>
                  <a:pt x="1083" y="18449"/>
                </a:cubicBezTo>
                <a:cubicBezTo>
                  <a:pt x="1069" y="18456"/>
                  <a:pt x="1067" y="18466"/>
                  <a:pt x="1078" y="18466"/>
                </a:cubicBezTo>
                <a:cubicBezTo>
                  <a:pt x="1089" y="18466"/>
                  <a:pt x="1085" y="18478"/>
                  <a:pt x="1067" y="18492"/>
                </a:cubicBezTo>
                <a:cubicBezTo>
                  <a:pt x="1048" y="18506"/>
                  <a:pt x="1005" y="18544"/>
                  <a:pt x="971" y="18579"/>
                </a:cubicBezTo>
                <a:cubicBezTo>
                  <a:pt x="937" y="18614"/>
                  <a:pt x="890" y="18658"/>
                  <a:pt x="870" y="18674"/>
                </a:cubicBezTo>
                <a:cubicBezTo>
                  <a:pt x="849" y="18690"/>
                  <a:pt x="831" y="18707"/>
                  <a:pt x="831" y="18713"/>
                </a:cubicBezTo>
                <a:cubicBezTo>
                  <a:pt x="830" y="18719"/>
                  <a:pt x="790" y="18790"/>
                  <a:pt x="741" y="18869"/>
                </a:cubicBezTo>
                <a:cubicBezTo>
                  <a:pt x="692" y="18948"/>
                  <a:pt x="636" y="19038"/>
                  <a:pt x="617" y="19072"/>
                </a:cubicBezTo>
                <a:cubicBezTo>
                  <a:pt x="598" y="19107"/>
                  <a:pt x="577" y="19137"/>
                  <a:pt x="566" y="19137"/>
                </a:cubicBezTo>
                <a:cubicBezTo>
                  <a:pt x="556" y="19137"/>
                  <a:pt x="549" y="19154"/>
                  <a:pt x="550" y="19172"/>
                </a:cubicBezTo>
                <a:cubicBezTo>
                  <a:pt x="550" y="19200"/>
                  <a:pt x="482" y="19380"/>
                  <a:pt x="370" y="19666"/>
                </a:cubicBezTo>
                <a:cubicBezTo>
                  <a:pt x="357" y="19698"/>
                  <a:pt x="347" y="19750"/>
                  <a:pt x="347" y="19779"/>
                </a:cubicBezTo>
                <a:cubicBezTo>
                  <a:pt x="347" y="19809"/>
                  <a:pt x="339" y="19824"/>
                  <a:pt x="325" y="19818"/>
                </a:cubicBezTo>
                <a:cubicBezTo>
                  <a:pt x="310" y="19811"/>
                  <a:pt x="293" y="19837"/>
                  <a:pt x="291" y="19887"/>
                </a:cubicBezTo>
                <a:cubicBezTo>
                  <a:pt x="285" y="20025"/>
                  <a:pt x="279" y="20084"/>
                  <a:pt x="252" y="20164"/>
                </a:cubicBezTo>
                <a:cubicBezTo>
                  <a:pt x="190" y="20343"/>
                  <a:pt x="100" y="20823"/>
                  <a:pt x="100" y="20966"/>
                </a:cubicBezTo>
                <a:cubicBezTo>
                  <a:pt x="100" y="21023"/>
                  <a:pt x="93" y="21076"/>
                  <a:pt x="83" y="21083"/>
                </a:cubicBezTo>
                <a:cubicBezTo>
                  <a:pt x="64" y="21098"/>
                  <a:pt x="53" y="21131"/>
                  <a:pt x="44" y="21291"/>
                </a:cubicBezTo>
                <a:cubicBezTo>
                  <a:pt x="40" y="21352"/>
                  <a:pt x="33" y="21407"/>
                  <a:pt x="21" y="21412"/>
                </a:cubicBezTo>
                <a:cubicBezTo>
                  <a:pt x="-8" y="21426"/>
                  <a:pt x="-8" y="21538"/>
                  <a:pt x="21" y="21538"/>
                </a:cubicBezTo>
                <a:cubicBezTo>
                  <a:pt x="35" y="21538"/>
                  <a:pt x="41" y="21548"/>
                  <a:pt x="33" y="21564"/>
                </a:cubicBezTo>
                <a:cubicBezTo>
                  <a:pt x="20" y="21589"/>
                  <a:pt x="1226" y="21594"/>
                  <a:pt x="10804" y="21594"/>
                </a:cubicBezTo>
                <a:lnTo>
                  <a:pt x="21592" y="21594"/>
                </a:lnTo>
                <a:lnTo>
                  <a:pt x="21592" y="18553"/>
                </a:lnTo>
                <a:cubicBezTo>
                  <a:pt x="21592" y="15649"/>
                  <a:pt x="21589" y="15507"/>
                  <a:pt x="21547" y="15507"/>
                </a:cubicBezTo>
                <a:cubicBezTo>
                  <a:pt x="21523" y="15507"/>
                  <a:pt x="21488" y="15493"/>
                  <a:pt x="21468" y="15472"/>
                </a:cubicBezTo>
                <a:cubicBezTo>
                  <a:pt x="21449" y="15451"/>
                  <a:pt x="21413" y="15433"/>
                  <a:pt x="21395" y="15433"/>
                </a:cubicBezTo>
                <a:cubicBezTo>
                  <a:pt x="21378" y="15433"/>
                  <a:pt x="21323" y="15414"/>
                  <a:pt x="21272" y="15390"/>
                </a:cubicBezTo>
                <a:cubicBezTo>
                  <a:pt x="21147" y="15330"/>
                  <a:pt x="20951" y="15260"/>
                  <a:pt x="20907" y="15260"/>
                </a:cubicBezTo>
                <a:cubicBezTo>
                  <a:pt x="20887" y="15260"/>
                  <a:pt x="20864" y="15249"/>
                  <a:pt x="20856" y="15238"/>
                </a:cubicBezTo>
                <a:cubicBezTo>
                  <a:pt x="20847" y="15228"/>
                  <a:pt x="20826" y="15221"/>
                  <a:pt x="20805" y="15221"/>
                </a:cubicBezTo>
                <a:cubicBezTo>
                  <a:pt x="20785" y="15221"/>
                  <a:pt x="20727" y="15200"/>
                  <a:pt x="20682" y="15173"/>
                </a:cubicBezTo>
                <a:cubicBezTo>
                  <a:pt x="20637" y="15147"/>
                  <a:pt x="20573" y="15126"/>
                  <a:pt x="20536" y="15126"/>
                </a:cubicBezTo>
                <a:cubicBezTo>
                  <a:pt x="20497" y="15126"/>
                  <a:pt x="20476" y="15115"/>
                  <a:pt x="20485" y="15104"/>
                </a:cubicBezTo>
                <a:cubicBezTo>
                  <a:pt x="20494" y="15093"/>
                  <a:pt x="20474" y="15087"/>
                  <a:pt x="20446" y="15087"/>
                </a:cubicBezTo>
                <a:cubicBezTo>
                  <a:pt x="20417" y="15087"/>
                  <a:pt x="20374" y="15078"/>
                  <a:pt x="20350" y="15069"/>
                </a:cubicBezTo>
                <a:cubicBezTo>
                  <a:pt x="20113" y="14979"/>
                  <a:pt x="20025" y="14952"/>
                  <a:pt x="19968" y="14952"/>
                </a:cubicBezTo>
                <a:cubicBezTo>
                  <a:pt x="19932" y="14952"/>
                  <a:pt x="19900" y="14944"/>
                  <a:pt x="19895" y="14935"/>
                </a:cubicBezTo>
                <a:cubicBezTo>
                  <a:pt x="19885" y="14914"/>
                  <a:pt x="19529" y="14779"/>
                  <a:pt x="19485" y="14779"/>
                </a:cubicBezTo>
                <a:cubicBezTo>
                  <a:pt x="19467" y="14779"/>
                  <a:pt x="19450" y="14773"/>
                  <a:pt x="19446" y="14762"/>
                </a:cubicBezTo>
                <a:cubicBezTo>
                  <a:pt x="19441" y="14751"/>
                  <a:pt x="19408" y="14737"/>
                  <a:pt x="19378" y="14736"/>
                </a:cubicBezTo>
                <a:cubicBezTo>
                  <a:pt x="19348" y="14734"/>
                  <a:pt x="19318" y="14723"/>
                  <a:pt x="19311" y="14710"/>
                </a:cubicBezTo>
                <a:cubicBezTo>
                  <a:pt x="19304" y="14696"/>
                  <a:pt x="19277" y="14684"/>
                  <a:pt x="19249" y="14684"/>
                </a:cubicBezTo>
                <a:cubicBezTo>
                  <a:pt x="19201" y="14684"/>
                  <a:pt x="19050" y="14577"/>
                  <a:pt x="18889" y="14432"/>
                </a:cubicBezTo>
                <a:cubicBezTo>
                  <a:pt x="18848" y="14395"/>
                  <a:pt x="18770" y="14338"/>
                  <a:pt x="18715" y="14307"/>
                </a:cubicBezTo>
                <a:cubicBezTo>
                  <a:pt x="18660" y="14276"/>
                  <a:pt x="18602" y="14244"/>
                  <a:pt x="18586" y="14233"/>
                </a:cubicBezTo>
                <a:cubicBezTo>
                  <a:pt x="18518" y="14187"/>
                  <a:pt x="18434" y="14133"/>
                  <a:pt x="18333" y="14073"/>
                </a:cubicBezTo>
                <a:cubicBezTo>
                  <a:pt x="18273" y="14037"/>
                  <a:pt x="18192" y="13986"/>
                  <a:pt x="18153" y="13956"/>
                </a:cubicBezTo>
                <a:cubicBezTo>
                  <a:pt x="18115" y="13926"/>
                  <a:pt x="18077" y="13906"/>
                  <a:pt x="18069" y="13912"/>
                </a:cubicBezTo>
                <a:cubicBezTo>
                  <a:pt x="18061" y="13919"/>
                  <a:pt x="18052" y="13910"/>
                  <a:pt x="18052" y="13895"/>
                </a:cubicBezTo>
                <a:cubicBezTo>
                  <a:pt x="18052" y="13880"/>
                  <a:pt x="18030" y="13854"/>
                  <a:pt x="18002" y="13839"/>
                </a:cubicBezTo>
                <a:cubicBezTo>
                  <a:pt x="17973" y="13823"/>
                  <a:pt x="17869" y="13748"/>
                  <a:pt x="17771" y="13670"/>
                </a:cubicBezTo>
                <a:cubicBezTo>
                  <a:pt x="17673" y="13592"/>
                  <a:pt x="17576" y="13517"/>
                  <a:pt x="17558" y="13505"/>
                </a:cubicBezTo>
                <a:cubicBezTo>
                  <a:pt x="17506" y="13472"/>
                  <a:pt x="17412" y="13399"/>
                  <a:pt x="17209" y="13237"/>
                </a:cubicBezTo>
                <a:cubicBezTo>
                  <a:pt x="17108" y="13156"/>
                  <a:pt x="17020" y="13089"/>
                  <a:pt x="17013" y="13089"/>
                </a:cubicBezTo>
                <a:cubicBezTo>
                  <a:pt x="17006" y="13089"/>
                  <a:pt x="16921" y="13046"/>
                  <a:pt x="16822" y="12994"/>
                </a:cubicBezTo>
                <a:cubicBezTo>
                  <a:pt x="16722" y="12942"/>
                  <a:pt x="16633" y="12905"/>
                  <a:pt x="16625" y="12912"/>
                </a:cubicBezTo>
                <a:cubicBezTo>
                  <a:pt x="16617" y="12918"/>
                  <a:pt x="16608" y="12917"/>
                  <a:pt x="16608" y="12907"/>
                </a:cubicBezTo>
                <a:cubicBezTo>
                  <a:pt x="16608" y="12897"/>
                  <a:pt x="16542" y="12877"/>
                  <a:pt x="16456" y="12864"/>
                </a:cubicBezTo>
                <a:cubicBezTo>
                  <a:pt x="16371" y="12851"/>
                  <a:pt x="16262" y="12831"/>
                  <a:pt x="16220" y="12821"/>
                </a:cubicBezTo>
                <a:cubicBezTo>
                  <a:pt x="16178" y="12811"/>
                  <a:pt x="16123" y="12803"/>
                  <a:pt x="16097" y="12803"/>
                </a:cubicBezTo>
                <a:cubicBezTo>
                  <a:pt x="16064" y="12803"/>
                  <a:pt x="16030" y="12774"/>
                  <a:pt x="15990" y="12712"/>
                </a:cubicBezTo>
                <a:cubicBezTo>
                  <a:pt x="15834" y="12470"/>
                  <a:pt x="15775" y="12310"/>
                  <a:pt x="15810" y="12223"/>
                </a:cubicBezTo>
                <a:cubicBezTo>
                  <a:pt x="15824" y="12189"/>
                  <a:pt x="15833" y="11956"/>
                  <a:pt x="15833" y="11707"/>
                </a:cubicBezTo>
                <a:cubicBezTo>
                  <a:pt x="15832" y="11459"/>
                  <a:pt x="15837" y="11092"/>
                  <a:pt x="15838" y="10888"/>
                </a:cubicBezTo>
                <a:cubicBezTo>
                  <a:pt x="15841" y="10479"/>
                  <a:pt x="15842" y="10467"/>
                  <a:pt x="15990" y="10524"/>
                </a:cubicBezTo>
                <a:cubicBezTo>
                  <a:pt x="16081" y="10559"/>
                  <a:pt x="16153" y="10565"/>
                  <a:pt x="16175" y="10537"/>
                </a:cubicBezTo>
                <a:cubicBezTo>
                  <a:pt x="16184" y="10527"/>
                  <a:pt x="16213" y="10520"/>
                  <a:pt x="16243" y="10520"/>
                </a:cubicBezTo>
                <a:cubicBezTo>
                  <a:pt x="16334" y="10520"/>
                  <a:pt x="16497" y="10466"/>
                  <a:pt x="16524" y="10429"/>
                </a:cubicBezTo>
                <a:cubicBezTo>
                  <a:pt x="16538" y="10410"/>
                  <a:pt x="16563" y="10383"/>
                  <a:pt x="16580" y="10369"/>
                </a:cubicBezTo>
                <a:cubicBezTo>
                  <a:pt x="16677" y="10287"/>
                  <a:pt x="16732" y="10210"/>
                  <a:pt x="16732" y="10165"/>
                </a:cubicBezTo>
                <a:cubicBezTo>
                  <a:pt x="16732" y="10137"/>
                  <a:pt x="16743" y="10117"/>
                  <a:pt x="16754" y="10117"/>
                </a:cubicBezTo>
                <a:cubicBezTo>
                  <a:pt x="16765" y="10117"/>
                  <a:pt x="16793" y="10005"/>
                  <a:pt x="16816" y="9870"/>
                </a:cubicBezTo>
                <a:cubicBezTo>
                  <a:pt x="16849" y="9681"/>
                  <a:pt x="16861" y="9484"/>
                  <a:pt x="16861" y="9008"/>
                </a:cubicBezTo>
                <a:cubicBezTo>
                  <a:pt x="16861" y="8444"/>
                  <a:pt x="16864" y="8380"/>
                  <a:pt x="16912" y="8241"/>
                </a:cubicBezTo>
                <a:cubicBezTo>
                  <a:pt x="16983" y="8034"/>
                  <a:pt x="17004" y="7685"/>
                  <a:pt x="16951" y="7609"/>
                </a:cubicBezTo>
                <a:cubicBezTo>
                  <a:pt x="16897" y="7531"/>
                  <a:pt x="16733" y="7401"/>
                  <a:pt x="16653" y="7370"/>
                </a:cubicBezTo>
                <a:cubicBezTo>
                  <a:pt x="16530" y="7324"/>
                  <a:pt x="16434" y="7242"/>
                  <a:pt x="16434" y="7184"/>
                </a:cubicBezTo>
                <a:cubicBezTo>
                  <a:pt x="16434" y="7154"/>
                  <a:pt x="16424" y="7121"/>
                  <a:pt x="16411" y="7110"/>
                </a:cubicBezTo>
                <a:cubicBezTo>
                  <a:pt x="16379" y="7083"/>
                  <a:pt x="16288" y="6864"/>
                  <a:pt x="16288" y="6816"/>
                </a:cubicBezTo>
                <a:cubicBezTo>
                  <a:pt x="16288" y="6793"/>
                  <a:pt x="16278" y="6777"/>
                  <a:pt x="16265" y="6777"/>
                </a:cubicBezTo>
                <a:cubicBezTo>
                  <a:pt x="16238" y="6777"/>
                  <a:pt x="16218" y="6600"/>
                  <a:pt x="16187" y="6027"/>
                </a:cubicBezTo>
                <a:cubicBezTo>
                  <a:pt x="16174" y="5790"/>
                  <a:pt x="16150" y="5406"/>
                  <a:pt x="16136" y="5174"/>
                </a:cubicBezTo>
                <a:cubicBezTo>
                  <a:pt x="16123" y="4942"/>
                  <a:pt x="16102" y="4519"/>
                  <a:pt x="16091" y="4234"/>
                </a:cubicBezTo>
                <a:cubicBezTo>
                  <a:pt x="16081" y="3949"/>
                  <a:pt x="16067" y="3704"/>
                  <a:pt x="16057" y="3692"/>
                </a:cubicBezTo>
                <a:cubicBezTo>
                  <a:pt x="16048" y="3681"/>
                  <a:pt x="16038" y="3343"/>
                  <a:pt x="16035" y="2943"/>
                </a:cubicBezTo>
                <a:cubicBezTo>
                  <a:pt x="16023" y="1440"/>
                  <a:pt x="16001" y="1159"/>
                  <a:pt x="15911" y="1093"/>
                </a:cubicBezTo>
                <a:cubicBezTo>
                  <a:pt x="15874" y="1065"/>
                  <a:pt x="15765" y="942"/>
                  <a:pt x="15765" y="928"/>
                </a:cubicBezTo>
                <a:cubicBezTo>
                  <a:pt x="15765" y="919"/>
                  <a:pt x="15702" y="874"/>
                  <a:pt x="15630" y="833"/>
                </a:cubicBezTo>
                <a:cubicBezTo>
                  <a:pt x="15559" y="791"/>
                  <a:pt x="15497" y="752"/>
                  <a:pt x="15490" y="746"/>
                </a:cubicBezTo>
                <a:cubicBezTo>
                  <a:pt x="15483" y="740"/>
                  <a:pt x="15441" y="723"/>
                  <a:pt x="15400" y="707"/>
                </a:cubicBezTo>
                <a:cubicBezTo>
                  <a:pt x="15200" y="628"/>
                  <a:pt x="15104" y="586"/>
                  <a:pt x="15097" y="573"/>
                </a:cubicBezTo>
                <a:cubicBezTo>
                  <a:pt x="15092" y="565"/>
                  <a:pt x="15065" y="555"/>
                  <a:pt x="15040" y="555"/>
                </a:cubicBezTo>
                <a:cubicBezTo>
                  <a:pt x="15016" y="555"/>
                  <a:pt x="14984" y="545"/>
                  <a:pt x="14967" y="529"/>
                </a:cubicBezTo>
                <a:cubicBezTo>
                  <a:pt x="14950" y="514"/>
                  <a:pt x="14910" y="499"/>
                  <a:pt x="14883" y="499"/>
                </a:cubicBezTo>
                <a:cubicBezTo>
                  <a:pt x="14856" y="499"/>
                  <a:pt x="14792" y="484"/>
                  <a:pt x="14743" y="464"/>
                </a:cubicBezTo>
                <a:cubicBezTo>
                  <a:pt x="14536" y="381"/>
                  <a:pt x="14363" y="326"/>
                  <a:pt x="14293" y="326"/>
                </a:cubicBezTo>
                <a:cubicBezTo>
                  <a:pt x="14252" y="326"/>
                  <a:pt x="14220" y="319"/>
                  <a:pt x="14220" y="308"/>
                </a:cubicBezTo>
                <a:cubicBezTo>
                  <a:pt x="14220" y="298"/>
                  <a:pt x="14165" y="287"/>
                  <a:pt x="14097" y="287"/>
                </a:cubicBezTo>
                <a:cubicBezTo>
                  <a:pt x="14028" y="287"/>
                  <a:pt x="13967" y="280"/>
                  <a:pt x="13967" y="269"/>
                </a:cubicBezTo>
                <a:cubicBezTo>
                  <a:pt x="13967" y="259"/>
                  <a:pt x="13921" y="248"/>
                  <a:pt x="13861" y="248"/>
                </a:cubicBezTo>
                <a:cubicBezTo>
                  <a:pt x="13800" y="248"/>
                  <a:pt x="13740" y="241"/>
                  <a:pt x="13731" y="230"/>
                </a:cubicBezTo>
                <a:cubicBezTo>
                  <a:pt x="13723" y="220"/>
                  <a:pt x="13658" y="213"/>
                  <a:pt x="13585" y="213"/>
                </a:cubicBezTo>
                <a:cubicBezTo>
                  <a:pt x="13512" y="213"/>
                  <a:pt x="13422" y="199"/>
                  <a:pt x="13383" y="183"/>
                </a:cubicBezTo>
                <a:cubicBezTo>
                  <a:pt x="13344" y="167"/>
                  <a:pt x="13287" y="153"/>
                  <a:pt x="13259" y="153"/>
                </a:cubicBezTo>
                <a:cubicBezTo>
                  <a:pt x="13231" y="152"/>
                  <a:pt x="13199" y="145"/>
                  <a:pt x="13186" y="135"/>
                </a:cubicBezTo>
                <a:cubicBezTo>
                  <a:pt x="13142" y="103"/>
                  <a:pt x="12377" y="60"/>
                  <a:pt x="11703" y="49"/>
                </a:cubicBezTo>
                <a:cubicBezTo>
                  <a:pt x="11409" y="43"/>
                  <a:pt x="11160" y="28"/>
                  <a:pt x="11147" y="18"/>
                </a:cubicBezTo>
                <a:cubicBezTo>
                  <a:pt x="11115" y="-6"/>
                  <a:pt x="10897" y="-6"/>
                  <a:pt x="10866" y="18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139" name="Operación Jedburgh"/>
          <p:cNvSpPr txBox="1"/>
          <p:nvPr>
            <p:ph type="title"/>
          </p:nvPr>
        </p:nvSpPr>
        <p:spPr>
          <a:xfrm>
            <a:off x="251945" y="189558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Operación Jedburgh</a:t>
            </a:r>
          </a:p>
        </p:txBody>
      </p:sp>
      <p:pic>
        <p:nvPicPr>
          <p:cNvPr id="140" name="6 Imagen" descr="6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1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" name="Preparativos Día D, Eisenhower y Churchill analizan como usar la Resistencia a su favor.…"/>
          <p:cNvSpPr txBox="1"/>
          <p:nvPr/>
        </p:nvSpPr>
        <p:spPr>
          <a:xfrm>
            <a:off x="261049" y="1058889"/>
            <a:ext cx="4149017" cy="33359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Preparativos Día D, Eisenhower y Churchill analizan como usar la Resistencia a su favor.</a:t>
            </a:r>
          </a:p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De Gaulle crea en 1944, las Fuerzas Francesas del Interior (F.F.I.) para unificar la resistencia, (Armé</a:t>
            </a:r>
            <a:r>
              <a:t>e secrete, Organisation de r</a:t>
            </a:r>
            <a:r>
              <a:t>é</a:t>
            </a:r>
            <a:r>
              <a:t>sistance de l'arm</a:t>
            </a:r>
            <a:r>
              <a:t>é</a:t>
            </a:r>
            <a:r>
              <a:t>e, FTP, Francs-tireurs et partisans</a:t>
            </a:r>
            <a:r>
              <a:rPr spc="-21"/>
              <a:t>)</a:t>
            </a:r>
            <a:endParaRPr spc="-21"/>
          </a:p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SOE</a:t>
            </a:r>
            <a:r>
              <a:t> y </a:t>
            </a:r>
            <a:r>
              <a:t>OSS ,</a:t>
            </a:r>
            <a:r>
              <a:t>Colin McVean </a:t>
            </a:r>
            <a:r>
              <a:rPr i="1"/>
              <a:t>Gubbins</a:t>
            </a:r>
            <a:r>
              <a:t>, Bill Donovan, junto al Mariscal Pierre Koenig</a:t>
            </a:r>
          </a:p>
          <a:p>
            <a:pPr marL="160655" indent="-160655" algn="just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Asperezas políticas entre naciones.</a:t>
            </a:r>
          </a:p>
        </p:txBody>
      </p:sp>
      <p:pic>
        <p:nvPicPr>
          <p:cNvPr id="143" name="Imagen" descr="Imagen"/>
          <p:cNvPicPr>
            <a:picLocks noChangeAspect="1"/>
          </p:cNvPicPr>
          <p:nvPr/>
        </p:nvPicPr>
        <p:blipFill>
          <a:blip r:embed="rId3"/>
          <a:srcRect l="14668" t="1855" r="14668" b="37138"/>
          <a:stretch>
            <a:fillRect/>
          </a:stretch>
        </p:blipFill>
        <p:spPr>
          <a:xfrm>
            <a:off x="6028546" y="2190745"/>
            <a:ext cx="1670448" cy="2048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10844" y="33"/>
                </a:moveTo>
                <a:cubicBezTo>
                  <a:pt x="10829" y="52"/>
                  <a:pt x="10730" y="71"/>
                  <a:pt x="10628" y="71"/>
                </a:cubicBezTo>
                <a:cubicBezTo>
                  <a:pt x="10526" y="71"/>
                  <a:pt x="10432" y="85"/>
                  <a:pt x="10418" y="104"/>
                </a:cubicBezTo>
                <a:cubicBezTo>
                  <a:pt x="10403" y="123"/>
                  <a:pt x="10327" y="138"/>
                  <a:pt x="10248" y="138"/>
                </a:cubicBezTo>
                <a:cubicBezTo>
                  <a:pt x="10169" y="138"/>
                  <a:pt x="10093" y="152"/>
                  <a:pt x="10079" y="171"/>
                </a:cubicBezTo>
                <a:cubicBezTo>
                  <a:pt x="10065" y="190"/>
                  <a:pt x="10006" y="209"/>
                  <a:pt x="9951" y="209"/>
                </a:cubicBezTo>
                <a:cubicBezTo>
                  <a:pt x="9895" y="209"/>
                  <a:pt x="9837" y="223"/>
                  <a:pt x="9822" y="242"/>
                </a:cubicBezTo>
                <a:cubicBezTo>
                  <a:pt x="9808" y="261"/>
                  <a:pt x="9751" y="276"/>
                  <a:pt x="9694" y="276"/>
                </a:cubicBezTo>
                <a:cubicBezTo>
                  <a:pt x="9637" y="276"/>
                  <a:pt x="9555" y="288"/>
                  <a:pt x="9514" y="305"/>
                </a:cubicBezTo>
                <a:cubicBezTo>
                  <a:pt x="9474" y="322"/>
                  <a:pt x="9389" y="355"/>
                  <a:pt x="9325" y="376"/>
                </a:cubicBezTo>
                <a:cubicBezTo>
                  <a:pt x="9260" y="397"/>
                  <a:pt x="9158" y="434"/>
                  <a:pt x="9094" y="456"/>
                </a:cubicBezTo>
                <a:cubicBezTo>
                  <a:pt x="9030" y="477"/>
                  <a:pt x="8940" y="504"/>
                  <a:pt x="8894" y="518"/>
                </a:cubicBezTo>
                <a:cubicBezTo>
                  <a:pt x="8847" y="533"/>
                  <a:pt x="8663" y="598"/>
                  <a:pt x="8488" y="665"/>
                </a:cubicBezTo>
                <a:cubicBezTo>
                  <a:pt x="8313" y="731"/>
                  <a:pt x="8094" y="815"/>
                  <a:pt x="8001" y="849"/>
                </a:cubicBezTo>
                <a:cubicBezTo>
                  <a:pt x="7907" y="883"/>
                  <a:pt x="7723" y="969"/>
                  <a:pt x="7590" y="1041"/>
                </a:cubicBezTo>
                <a:cubicBezTo>
                  <a:pt x="7457" y="1114"/>
                  <a:pt x="7335" y="1175"/>
                  <a:pt x="7318" y="1175"/>
                </a:cubicBezTo>
                <a:cubicBezTo>
                  <a:pt x="7301" y="1175"/>
                  <a:pt x="7190" y="1235"/>
                  <a:pt x="7072" y="1309"/>
                </a:cubicBezTo>
                <a:cubicBezTo>
                  <a:pt x="6953" y="1383"/>
                  <a:pt x="6780" y="1480"/>
                  <a:pt x="6687" y="1522"/>
                </a:cubicBezTo>
                <a:cubicBezTo>
                  <a:pt x="6594" y="1564"/>
                  <a:pt x="6448" y="1647"/>
                  <a:pt x="6364" y="1706"/>
                </a:cubicBezTo>
                <a:cubicBezTo>
                  <a:pt x="6279" y="1766"/>
                  <a:pt x="6132" y="1865"/>
                  <a:pt x="6035" y="1928"/>
                </a:cubicBezTo>
                <a:cubicBezTo>
                  <a:pt x="5938" y="1991"/>
                  <a:pt x="5696" y="2189"/>
                  <a:pt x="5501" y="2367"/>
                </a:cubicBezTo>
                <a:cubicBezTo>
                  <a:pt x="5231" y="2615"/>
                  <a:pt x="5104" y="2775"/>
                  <a:pt x="4952" y="3032"/>
                </a:cubicBezTo>
                <a:cubicBezTo>
                  <a:pt x="4843" y="3218"/>
                  <a:pt x="4726" y="3407"/>
                  <a:pt x="4696" y="3455"/>
                </a:cubicBezTo>
                <a:cubicBezTo>
                  <a:pt x="4620" y="3575"/>
                  <a:pt x="4500" y="3919"/>
                  <a:pt x="4449" y="4166"/>
                </a:cubicBezTo>
                <a:cubicBezTo>
                  <a:pt x="4392" y="4442"/>
                  <a:pt x="4393" y="4996"/>
                  <a:pt x="4449" y="5153"/>
                </a:cubicBezTo>
                <a:cubicBezTo>
                  <a:pt x="4658" y="5740"/>
                  <a:pt x="5187" y="6312"/>
                  <a:pt x="5732" y="6538"/>
                </a:cubicBezTo>
                <a:cubicBezTo>
                  <a:pt x="5791" y="6562"/>
                  <a:pt x="5916" y="6623"/>
                  <a:pt x="6009" y="6672"/>
                </a:cubicBezTo>
                <a:cubicBezTo>
                  <a:pt x="6103" y="6720"/>
                  <a:pt x="6228" y="6777"/>
                  <a:pt x="6287" y="6801"/>
                </a:cubicBezTo>
                <a:cubicBezTo>
                  <a:pt x="6459" y="6873"/>
                  <a:pt x="6512" y="6920"/>
                  <a:pt x="6661" y="7111"/>
                </a:cubicBezTo>
                <a:lnTo>
                  <a:pt x="6805" y="7291"/>
                </a:lnTo>
                <a:lnTo>
                  <a:pt x="6671" y="7412"/>
                </a:lnTo>
                <a:cubicBezTo>
                  <a:pt x="6510" y="7562"/>
                  <a:pt x="6481" y="7692"/>
                  <a:pt x="6507" y="8115"/>
                </a:cubicBezTo>
                <a:cubicBezTo>
                  <a:pt x="6524" y="8384"/>
                  <a:pt x="6550" y="8500"/>
                  <a:pt x="6656" y="8709"/>
                </a:cubicBezTo>
                <a:cubicBezTo>
                  <a:pt x="6728" y="8852"/>
                  <a:pt x="6809" y="9038"/>
                  <a:pt x="6836" y="9123"/>
                </a:cubicBezTo>
                <a:cubicBezTo>
                  <a:pt x="7065" y="9859"/>
                  <a:pt x="7280" y="10089"/>
                  <a:pt x="7734" y="10089"/>
                </a:cubicBezTo>
                <a:cubicBezTo>
                  <a:pt x="7970" y="10089"/>
                  <a:pt x="7979" y="10095"/>
                  <a:pt x="8036" y="10207"/>
                </a:cubicBezTo>
                <a:cubicBezTo>
                  <a:pt x="8069" y="10270"/>
                  <a:pt x="8122" y="10438"/>
                  <a:pt x="8149" y="10579"/>
                </a:cubicBezTo>
                <a:cubicBezTo>
                  <a:pt x="8177" y="10720"/>
                  <a:pt x="8215" y="10896"/>
                  <a:pt x="8237" y="10972"/>
                </a:cubicBezTo>
                <a:cubicBezTo>
                  <a:pt x="8258" y="11048"/>
                  <a:pt x="8282" y="11379"/>
                  <a:pt x="8288" y="11708"/>
                </a:cubicBezTo>
                <a:lnTo>
                  <a:pt x="8298" y="12307"/>
                </a:lnTo>
                <a:lnTo>
                  <a:pt x="8088" y="12465"/>
                </a:lnTo>
                <a:cubicBezTo>
                  <a:pt x="7884" y="12615"/>
                  <a:pt x="7171" y="13157"/>
                  <a:pt x="6589" y="13607"/>
                </a:cubicBezTo>
                <a:cubicBezTo>
                  <a:pt x="6365" y="13781"/>
                  <a:pt x="6284" y="13825"/>
                  <a:pt x="6174" y="13825"/>
                </a:cubicBezTo>
                <a:cubicBezTo>
                  <a:pt x="6098" y="13825"/>
                  <a:pt x="6024" y="13839"/>
                  <a:pt x="6009" y="13858"/>
                </a:cubicBezTo>
                <a:cubicBezTo>
                  <a:pt x="5995" y="13877"/>
                  <a:pt x="5852" y="13892"/>
                  <a:pt x="5691" y="13892"/>
                </a:cubicBezTo>
                <a:cubicBezTo>
                  <a:pt x="5531" y="13892"/>
                  <a:pt x="5387" y="13906"/>
                  <a:pt x="5373" y="13925"/>
                </a:cubicBezTo>
                <a:cubicBezTo>
                  <a:pt x="5359" y="13944"/>
                  <a:pt x="5285" y="13963"/>
                  <a:pt x="5209" y="13963"/>
                </a:cubicBezTo>
                <a:cubicBezTo>
                  <a:pt x="5121" y="13963"/>
                  <a:pt x="5011" y="13999"/>
                  <a:pt x="4906" y="14063"/>
                </a:cubicBezTo>
                <a:cubicBezTo>
                  <a:pt x="4810" y="14122"/>
                  <a:pt x="4640" y="14183"/>
                  <a:pt x="4506" y="14206"/>
                </a:cubicBezTo>
                <a:cubicBezTo>
                  <a:pt x="4378" y="14227"/>
                  <a:pt x="4238" y="14259"/>
                  <a:pt x="4198" y="14277"/>
                </a:cubicBezTo>
                <a:cubicBezTo>
                  <a:pt x="4157" y="14294"/>
                  <a:pt x="4075" y="14306"/>
                  <a:pt x="4018" y="14306"/>
                </a:cubicBezTo>
                <a:cubicBezTo>
                  <a:pt x="3961" y="14306"/>
                  <a:pt x="3904" y="14325"/>
                  <a:pt x="3890" y="14344"/>
                </a:cubicBezTo>
                <a:cubicBezTo>
                  <a:pt x="3876" y="14363"/>
                  <a:pt x="3715" y="14377"/>
                  <a:pt x="3531" y="14377"/>
                </a:cubicBezTo>
                <a:cubicBezTo>
                  <a:pt x="3347" y="14377"/>
                  <a:pt x="3184" y="14389"/>
                  <a:pt x="3171" y="14406"/>
                </a:cubicBezTo>
                <a:cubicBezTo>
                  <a:pt x="3159" y="14423"/>
                  <a:pt x="3074" y="14446"/>
                  <a:pt x="2987" y="14457"/>
                </a:cubicBezTo>
                <a:cubicBezTo>
                  <a:pt x="2899" y="14467"/>
                  <a:pt x="2734" y="14492"/>
                  <a:pt x="2617" y="14511"/>
                </a:cubicBezTo>
                <a:cubicBezTo>
                  <a:pt x="2501" y="14530"/>
                  <a:pt x="2331" y="14559"/>
                  <a:pt x="2237" y="14574"/>
                </a:cubicBezTo>
                <a:cubicBezTo>
                  <a:pt x="2036" y="14607"/>
                  <a:pt x="1534" y="14792"/>
                  <a:pt x="1534" y="14833"/>
                </a:cubicBezTo>
                <a:cubicBezTo>
                  <a:pt x="1534" y="14849"/>
                  <a:pt x="1491" y="14858"/>
                  <a:pt x="1437" y="14858"/>
                </a:cubicBezTo>
                <a:cubicBezTo>
                  <a:pt x="1311" y="14858"/>
                  <a:pt x="1044" y="14968"/>
                  <a:pt x="883" y="15084"/>
                </a:cubicBezTo>
                <a:cubicBezTo>
                  <a:pt x="765" y="15168"/>
                  <a:pt x="688" y="15203"/>
                  <a:pt x="380" y="15306"/>
                </a:cubicBezTo>
                <a:cubicBezTo>
                  <a:pt x="315" y="15328"/>
                  <a:pt x="185" y="15344"/>
                  <a:pt x="92" y="15344"/>
                </a:cubicBezTo>
                <a:cubicBezTo>
                  <a:pt x="62" y="15344"/>
                  <a:pt x="31" y="15364"/>
                  <a:pt x="0" y="15369"/>
                </a:cubicBezTo>
                <a:lnTo>
                  <a:pt x="0" y="21589"/>
                </a:lnTo>
                <a:lnTo>
                  <a:pt x="21600" y="21589"/>
                </a:lnTo>
                <a:lnTo>
                  <a:pt x="21600" y="15235"/>
                </a:lnTo>
                <a:cubicBezTo>
                  <a:pt x="21533" y="15178"/>
                  <a:pt x="21476" y="15110"/>
                  <a:pt x="21420" y="14992"/>
                </a:cubicBezTo>
                <a:cubicBezTo>
                  <a:pt x="21363" y="14871"/>
                  <a:pt x="21241" y="14672"/>
                  <a:pt x="21148" y="14545"/>
                </a:cubicBezTo>
                <a:cubicBezTo>
                  <a:pt x="20998" y="14337"/>
                  <a:pt x="20953" y="14301"/>
                  <a:pt x="20702" y="14202"/>
                </a:cubicBezTo>
                <a:cubicBezTo>
                  <a:pt x="20548" y="14141"/>
                  <a:pt x="20375" y="14074"/>
                  <a:pt x="20317" y="14055"/>
                </a:cubicBezTo>
                <a:cubicBezTo>
                  <a:pt x="20259" y="14036"/>
                  <a:pt x="20178" y="14009"/>
                  <a:pt x="20137" y="13992"/>
                </a:cubicBezTo>
                <a:cubicBezTo>
                  <a:pt x="20097" y="13976"/>
                  <a:pt x="20031" y="13963"/>
                  <a:pt x="19989" y="13963"/>
                </a:cubicBezTo>
                <a:cubicBezTo>
                  <a:pt x="19946" y="13963"/>
                  <a:pt x="19893" y="13947"/>
                  <a:pt x="19871" y="13930"/>
                </a:cubicBezTo>
                <a:cubicBezTo>
                  <a:pt x="19831" y="13899"/>
                  <a:pt x="19658" y="13875"/>
                  <a:pt x="19239" y="13838"/>
                </a:cubicBezTo>
                <a:cubicBezTo>
                  <a:pt x="19123" y="13827"/>
                  <a:pt x="19005" y="13805"/>
                  <a:pt x="18983" y="13787"/>
                </a:cubicBezTo>
                <a:cubicBezTo>
                  <a:pt x="18961" y="13770"/>
                  <a:pt x="18801" y="13754"/>
                  <a:pt x="18624" y="13754"/>
                </a:cubicBezTo>
                <a:cubicBezTo>
                  <a:pt x="18446" y="13754"/>
                  <a:pt x="18281" y="13742"/>
                  <a:pt x="18259" y="13725"/>
                </a:cubicBezTo>
                <a:cubicBezTo>
                  <a:pt x="18237" y="13707"/>
                  <a:pt x="18098" y="13680"/>
                  <a:pt x="17946" y="13670"/>
                </a:cubicBezTo>
                <a:cubicBezTo>
                  <a:pt x="17487" y="13639"/>
                  <a:pt x="17244" y="13611"/>
                  <a:pt x="17202" y="13578"/>
                </a:cubicBezTo>
                <a:cubicBezTo>
                  <a:pt x="17180" y="13561"/>
                  <a:pt x="17112" y="13549"/>
                  <a:pt x="17048" y="13549"/>
                </a:cubicBezTo>
                <a:cubicBezTo>
                  <a:pt x="16984" y="13549"/>
                  <a:pt x="16919" y="13530"/>
                  <a:pt x="16904" y="13511"/>
                </a:cubicBezTo>
                <a:cubicBezTo>
                  <a:pt x="16890" y="13492"/>
                  <a:pt x="16832" y="13478"/>
                  <a:pt x="16776" y="13478"/>
                </a:cubicBezTo>
                <a:cubicBezTo>
                  <a:pt x="16721" y="13478"/>
                  <a:pt x="16667" y="13463"/>
                  <a:pt x="16653" y="13444"/>
                </a:cubicBezTo>
                <a:cubicBezTo>
                  <a:pt x="16638" y="13425"/>
                  <a:pt x="16571" y="13407"/>
                  <a:pt x="16504" y="13407"/>
                </a:cubicBezTo>
                <a:cubicBezTo>
                  <a:pt x="16437" y="13407"/>
                  <a:pt x="16370" y="13392"/>
                  <a:pt x="16355" y="13373"/>
                </a:cubicBezTo>
                <a:cubicBezTo>
                  <a:pt x="16341" y="13354"/>
                  <a:pt x="16282" y="13340"/>
                  <a:pt x="16227" y="13340"/>
                </a:cubicBezTo>
                <a:cubicBezTo>
                  <a:pt x="16060" y="13340"/>
                  <a:pt x="15778" y="13196"/>
                  <a:pt x="15467" y="12951"/>
                </a:cubicBezTo>
                <a:cubicBezTo>
                  <a:pt x="15305" y="12822"/>
                  <a:pt x="15150" y="12716"/>
                  <a:pt x="15124" y="12716"/>
                </a:cubicBezTo>
                <a:cubicBezTo>
                  <a:pt x="15097" y="12716"/>
                  <a:pt x="15045" y="12662"/>
                  <a:pt x="15006" y="12595"/>
                </a:cubicBezTo>
                <a:cubicBezTo>
                  <a:pt x="14923" y="12454"/>
                  <a:pt x="14905" y="11950"/>
                  <a:pt x="14975" y="11708"/>
                </a:cubicBezTo>
                <a:cubicBezTo>
                  <a:pt x="15038" y="11492"/>
                  <a:pt x="15141" y="11172"/>
                  <a:pt x="15216" y="10955"/>
                </a:cubicBezTo>
                <a:cubicBezTo>
                  <a:pt x="15252" y="10851"/>
                  <a:pt x="15308" y="10643"/>
                  <a:pt x="15344" y="10495"/>
                </a:cubicBezTo>
                <a:cubicBezTo>
                  <a:pt x="15401" y="10262"/>
                  <a:pt x="15435" y="10206"/>
                  <a:pt x="15596" y="10060"/>
                </a:cubicBezTo>
                <a:cubicBezTo>
                  <a:pt x="15698" y="9968"/>
                  <a:pt x="15780" y="9878"/>
                  <a:pt x="15780" y="9864"/>
                </a:cubicBezTo>
                <a:cubicBezTo>
                  <a:pt x="15780" y="9849"/>
                  <a:pt x="15818" y="9774"/>
                  <a:pt x="15863" y="9696"/>
                </a:cubicBezTo>
                <a:cubicBezTo>
                  <a:pt x="15969" y="9510"/>
                  <a:pt x="16119" y="9109"/>
                  <a:pt x="16119" y="9014"/>
                </a:cubicBezTo>
                <a:cubicBezTo>
                  <a:pt x="16119" y="8973"/>
                  <a:pt x="16137" y="8889"/>
                  <a:pt x="16160" y="8830"/>
                </a:cubicBezTo>
                <a:cubicBezTo>
                  <a:pt x="16346" y="8359"/>
                  <a:pt x="16461" y="7715"/>
                  <a:pt x="16401" y="7458"/>
                </a:cubicBezTo>
                <a:cubicBezTo>
                  <a:pt x="16370" y="7323"/>
                  <a:pt x="16293" y="7240"/>
                  <a:pt x="16088" y="7124"/>
                </a:cubicBezTo>
                <a:cubicBezTo>
                  <a:pt x="15972" y="7057"/>
                  <a:pt x="15950" y="7024"/>
                  <a:pt x="15950" y="6906"/>
                </a:cubicBezTo>
                <a:cubicBezTo>
                  <a:pt x="15950" y="6763"/>
                  <a:pt x="15960" y="6752"/>
                  <a:pt x="16376" y="6442"/>
                </a:cubicBezTo>
                <a:cubicBezTo>
                  <a:pt x="16484" y="6361"/>
                  <a:pt x="16583" y="6119"/>
                  <a:pt x="16673" y="5718"/>
                </a:cubicBezTo>
                <a:cubicBezTo>
                  <a:pt x="16735" y="5445"/>
                  <a:pt x="16801" y="5307"/>
                  <a:pt x="16976" y="5095"/>
                </a:cubicBezTo>
                <a:cubicBezTo>
                  <a:pt x="17145" y="4891"/>
                  <a:pt x="17362" y="4379"/>
                  <a:pt x="17438" y="4007"/>
                </a:cubicBezTo>
                <a:cubicBezTo>
                  <a:pt x="17536" y="3532"/>
                  <a:pt x="17486" y="2899"/>
                  <a:pt x="17320" y="2522"/>
                </a:cubicBezTo>
                <a:cubicBezTo>
                  <a:pt x="17149" y="2133"/>
                  <a:pt x="16834" y="1714"/>
                  <a:pt x="16499" y="1430"/>
                </a:cubicBezTo>
                <a:cubicBezTo>
                  <a:pt x="16213" y="1189"/>
                  <a:pt x="15113" y="552"/>
                  <a:pt x="14980" y="552"/>
                </a:cubicBezTo>
                <a:cubicBezTo>
                  <a:pt x="14957" y="552"/>
                  <a:pt x="14872" y="523"/>
                  <a:pt x="14795" y="489"/>
                </a:cubicBezTo>
                <a:cubicBezTo>
                  <a:pt x="14719" y="455"/>
                  <a:pt x="14572" y="409"/>
                  <a:pt x="14467" y="384"/>
                </a:cubicBezTo>
                <a:cubicBezTo>
                  <a:pt x="14362" y="360"/>
                  <a:pt x="14245" y="326"/>
                  <a:pt x="14205" y="309"/>
                </a:cubicBezTo>
                <a:cubicBezTo>
                  <a:pt x="14165" y="292"/>
                  <a:pt x="14076" y="276"/>
                  <a:pt x="14010" y="276"/>
                </a:cubicBezTo>
                <a:cubicBezTo>
                  <a:pt x="13944" y="276"/>
                  <a:pt x="13873" y="263"/>
                  <a:pt x="13851" y="246"/>
                </a:cubicBezTo>
                <a:cubicBezTo>
                  <a:pt x="13829" y="229"/>
                  <a:pt x="13734" y="206"/>
                  <a:pt x="13640" y="196"/>
                </a:cubicBezTo>
                <a:cubicBezTo>
                  <a:pt x="13547" y="186"/>
                  <a:pt x="13386" y="160"/>
                  <a:pt x="13281" y="138"/>
                </a:cubicBezTo>
                <a:cubicBezTo>
                  <a:pt x="13176" y="115"/>
                  <a:pt x="12966" y="88"/>
                  <a:pt x="12814" y="79"/>
                </a:cubicBezTo>
                <a:cubicBezTo>
                  <a:pt x="12663" y="70"/>
                  <a:pt x="12518" y="51"/>
                  <a:pt x="12496" y="33"/>
                </a:cubicBezTo>
                <a:cubicBezTo>
                  <a:pt x="12440" y="-11"/>
                  <a:pt x="10877" y="-11"/>
                  <a:pt x="10844" y="33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44" name="Imagen" descr="Imagen"/>
          <p:cNvPicPr>
            <a:picLocks noChangeAspect="1"/>
          </p:cNvPicPr>
          <p:nvPr/>
        </p:nvPicPr>
        <p:blipFill>
          <a:blip r:embed="rId4"/>
          <a:srcRect l="14565" t="11087" r="10674" b="12822"/>
          <a:stretch>
            <a:fillRect/>
          </a:stretch>
        </p:blipFill>
        <p:spPr>
          <a:xfrm>
            <a:off x="7647850" y="2243453"/>
            <a:ext cx="1525191" cy="1942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9201" y="23"/>
                </a:moveTo>
                <a:cubicBezTo>
                  <a:pt x="9184" y="36"/>
                  <a:pt x="9067" y="55"/>
                  <a:pt x="8942" y="63"/>
                </a:cubicBezTo>
                <a:cubicBezTo>
                  <a:pt x="8439" y="94"/>
                  <a:pt x="8297" y="107"/>
                  <a:pt x="8268" y="129"/>
                </a:cubicBezTo>
                <a:cubicBezTo>
                  <a:pt x="8251" y="142"/>
                  <a:pt x="8186" y="151"/>
                  <a:pt x="8127" y="151"/>
                </a:cubicBezTo>
                <a:cubicBezTo>
                  <a:pt x="8069" y="151"/>
                  <a:pt x="8021" y="164"/>
                  <a:pt x="8021" y="177"/>
                </a:cubicBezTo>
                <a:cubicBezTo>
                  <a:pt x="8021" y="190"/>
                  <a:pt x="7988" y="209"/>
                  <a:pt x="7948" y="217"/>
                </a:cubicBezTo>
                <a:cubicBezTo>
                  <a:pt x="7908" y="226"/>
                  <a:pt x="7816" y="242"/>
                  <a:pt x="7745" y="257"/>
                </a:cubicBezTo>
                <a:cubicBezTo>
                  <a:pt x="7674" y="272"/>
                  <a:pt x="7591" y="297"/>
                  <a:pt x="7560" y="310"/>
                </a:cubicBezTo>
                <a:cubicBezTo>
                  <a:pt x="7529" y="322"/>
                  <a:pt x="7453" y="332"/>
                  <a:pt x="7391" y="332"/>
                </a:cubicBezTo>
                <a:cubicBezTo>
                  <a:pt x="7330" y="332"/>
                  <a:pt x="7273" y="340"/>
                  <a:pt x="7262" y="354"/>
                </a:cubicBezTo>
                <a:cubicBezTo>
                  <a:pt x="7251" y="368"/>
                  <a:pt x="7196" y="380"/>
                  <a:pt x="7144" y="380"/>
                </a:cubicBezTo>
                <a:cubicBezTo>
                  <a:pt x="7091" y="380"/>
                  <a:pt x="7023" y="394"/>
                  <a:pt x="6992" y="407"/>
                </a:cubicBezTo>
                <a:cubicBezTo>
                  <a:pt x="6961" y="420"/>
                  <a:pt x="6869" y="443"/>
                  <a:pt x="6784" y="460"/>
                </a:cubicBezTo>
                <a:cubicBezTo>
                  <a:pt x="6699" y="477"/>
                  <a:pt x="6619" y="501"/>
                  <a:pt x="6610" y="513"/>
                </a:cubicBezTo>
                <a:cubicBezTo>
                  <a:pt x="6601" y="524"/>
                  <a:pt x="6541" y="550"/>
                  <a:pt x="6475" y="574"/>
                </a:cubicBezTo>
                <a:cubicBezTo>
                  <a:pt x="6409" y="598"/>
                  <a:pt x="6306" y="650"/>
                  <a:pt x="6244" y="689"/>
                </a:cubicBezTo>
                <a:cubicBezTo>
                  <a:pt x="6183" y="728"/>
                  <a:pt x="6117" y="764"/>
                  <a:pt x="6098" y="764"/>
                </a:cubicBezTo>
                <a:cubicBezTo>
                  <a:pt x="6057" y="764"/>
                  <a:pt x="5523" y="1167"/>
                  <a:pt x="5362" y="1320"/>
                </a:cubicBezTo>
                <a:cubicBezTo>
                  <a:pt x="5052" y="1615"/>
                  <a:pt x="4918" y="1760"/>
                  <a:pt x="4918" y="1787"/>
                </a:cubicBezTo>
                <a:cubicBezTo>
                  <a:pt x="4918" y="1804"/>
                  <a:pt x="4814" y="1919"/>
                  <a:pt x="4688" y="2043"/>
                </a:cubicBezTo>
                <a:cubicBezTo>
                  <a:pt x="4424" y="2303"/>
                  <a:pt x="4382" y="2352"/>
                  <a:pt x="4210" y="2630"/>
                </a:cubicBezTo>
                <a:cubicBezTo>
                  <a:pt x="4068" y="2858"/>
                  <a:pt x="4060" y="2884"/>
                  <a:pt x="3979" y="3225"/>
                </a:cubicBezTo>
                <a:cubicBezTo>
                  <a:pt x="3958" y="3316"/>
                  <a:pt x="3924" y="3420"/>
                  <a:pt x="3906" y="3455"/>
                </a:cubicBezTo>
                <a:cubicBezTo>
                  <a:pt x="3889" y="3490"/>
                  <a:pt x="3870" y="3732"/>
                  <a:pt x="3861" y="3997"/>
                </a:cubicBezTo>
                <a:cubicBezTo>
                  <a:pt x="3848" y="4421"/>
                  <a:pt x="3859" y="4683"/>
                  <a:pt x="3934" y="5603"/>
                </a:cubicBezTo>
                <a:lnTo>
                  <a:pt x="3951" y="5814"/>
                </a:lnTo>
                <a:lnTo>
                  <a:pt x="3850" y="5814"/>
                </a:lnTo>
                <a:cubicBezTo>
                  <a:pt x="3795" y="5814"/>
                  <a:pt x="3731" y="5826"/>
                  <a:pt x="3710" y="5841"/>
                </a:cubicBezTo>
                <a:cubicBezTo>
                  <a:pt x="3688" y="5856"/>
                  <a:pt x="3625" y="5890"/>
                  <a:pt x="3569" y="5916"/>
                </a:cubicBezTo>
                <a:cubicBezTo>
                  <a:pt x="3505" y="5946"/>
                  <a:pt x="3426" y="6018"/>
                  <a:pt x="3361" y="6119"/>
                </a:cubicBezTo>
                <a:cubicBezTo>
                  <a:pt x="3267" y="6264"/>
                  <a:pt x="3259" y="6302"/>
                  <a:pt x="3260" y="6516"/>
                </a:cubicBezTo>
                <a:cubicBezTo>
                  <a:pt x="3260" y="6645"/>
                  <a:pt x="3277" y="6768"/>
                  <a:pt x="3294" y="6794"/>
                </a:cubicBezTo>
                <a:cubicBezTo>
                  <a:pt x="3311" y="6819"/>
                  <a:pt x="3347" y="6894"/>
                  <a:pt x="3378" y="6957"/>
                </a:cubicBezTo>
                <a:cubicBezTo>
                  <a:pt x="3409" y="7020"/>
                  <a:pt x="3448" y="7092"/>
                  <a:pt x="3462" y="7120"/>
                </a:cubicBezTo>
                <a:cubicBezTo>
                  <a:pt x="3523" y="7237"/>
                  <a:pt x="3555" y="7357"/>
                  <a:pt x="3563" y="7482"/>
                </a:cubicBezTo>
                <a:cubicBezTo>
                  <a:pt x="3568" y="7555"/>
                  <a:pt x="3585" y="7614"/>
                  <a:pt x="3597" y="7614"/>
                </a:cubicBezTo>
                <a:cubicBezTo>
                  <a:pt x="3609" y="7614"/>
                  <a:pt x="3623" y="7704"/>
                  <a:pt x="3631" y="7813"/>
                </a:cubicBezTo>
                <a:cubicBezTo>
                  <a:pt x="3648" y="8036"/>
                  <a:pt x="3713" y="8332"/>
                  <a:pt x="3749" y="8351"/>
                </a:cubicBezTo>
                <a:cubicBezTo>
                  <a:pt x="3762" y="8358"/>
                  <a:pt x="3783" y="8389"/>
                  <a:pt x="3794" y="8417"/>
                </a:cubicBezTo>
                <a:cubicBezTo>
                  <a:pt x="3838" y="8533"/>
                  <a:pt x="3900" y="8648"/>
                  <a:pt x="3968" y="8739"/>
                </a:cubicBezTo>
                <a:cubicBezTo>
                  <a:pt x="4008" y="8792"/>
                  <a:pt x="4041" y="8851"/>
                  <a:pt x="4041" y="8871"/>
                </a:cubicBezTo>
                <a:cubicBezTo>
                  <a:pt x="4041" y="8891"/>
                  <a:pt x="4058" y="8911"/>
                  <a:pt x="4075" y="8911"/>
                </a:cubicBezTo>
                <a:cubicBezTo>
                  <a:pt x="4092" y="8911"/>
                  <a:pt x="4123" y="8957"/>
                  <a:pt x="4142" y="9017"/>
                </a:cubicBezTo>
                <a:cubicBezTo>
                  <a:pt x="4195" y="9176"/>
                  <a:pt x="4257" y="9279"/>
                  <a:pt x="4356" y="9352"/>
                </a:cubicBezTo>
                <a:cubicBezTo>
                  <a:pt x="4475" y="9440"/>
                  <a:pt x="4681" y="9520"/>
                  <a:pt x="4789" y="9520"/>
                </a:cubicBezTo>
                <a:cubicBezTo>
                  <a:pt x="4837" y="9520"/>
                  <a:pt x="4890" y="9532"/>
                  <a:pt x="4901" y="9546"/>
                </a:cubicBezTo>
                <a:cubicBezTo>
                  <a:pt x="4912" y="9560"/>
                  <a:pt x="4981" y="9568"/>
                  <a:pt x="5059" y="9568"/>
                </a:cubicBezTo>
                <a:cubicBezTo>
                  <a:pt x="5237" y="9568"/>
                  <a:pt x="5290" y="9620"/>
                  <a:pt x="5435" y="9952"/>
                </a:cubicBezTo>
                <a:cubicBezTo>
                  <a:pt x="5493" y="10084"/>
                  <a:pt x="5557" y="10230"/>
                  <a:pt x="5581" y="10274"/>
                </a:cubicBezTo>
                <a:cubicBezTo>
                  <a:pt x="5606" y="10318"/>
                  <a:pt x="5626" y="10361"/>
                  <a:pt x="5626" y="10371"/>
                </a:cubicBezTo>
                <a:cubicBezTo>
                  <a:pt x="5626" y="10415"/>
                  <a:pt x="5879" y="10788"/>
                  <a:pt x="5975" y="10887"/>
                </a:cubicBezTo>
                <a:cubicBezTo>
                  <a:pt x="6034" y="10948"/>
                  <a:pt x="6081" y="11007"/>
                  <a:pt x="6081" y="11019"/>
                </a:cubicBezTo>
                <a:cubicBezTo>
                  <a:pt x="6081" y="11032"/>
                  <a:pt x="6155" y="11121"/>
                  <a:pt x="6244" y="11213"/>
                </a:cubicBezTo>
                <a:cubicBezTo>
                  <a:pt x="6334" y="11306"/>
                  <a:pt x="6402" y="11394"/>
                  <a:pt x="6396" y="11407"/>
                </a:cubicBezTo>
                <a:cubicBezTo>
                  <a:pt x="6390" y="11421"/>
                  <a:pt x="6296" y="11475"/>
                  <a:pt x="6188" y="11527"/>
                </a:cubicBezTo>
                <a:cubicBezTo>
                  <a:pt x="5921" y="11654"/>
                  <a:pt x="5638" y="11851"/>
                  <a:pt x="5435" y="12056"/>
                </a:cubicBezTo>
                <a:cubicBezTo>
                  <a:pt x="5391" y="12101"/>
                  <a:pt x="5336" y="12150"/>
                  <a:pt x="5317" y="12166"/>
                </a:cubicBezTo>
                <a:cubicBezTo>
                  <a:pt x="5274" y="12204"/>
                  <a:pt x="5075" y="12461"/>
                  <a:pt x="5075" y="12479"/>
                </a:cubicBezTo>
                <a:cubicBezTo>
                  <a:pt x="5075" y="12487"/>
                  <a:pt x="5045" y="12552"/>
                  <a:pt x="5002" y="12625"/>
                </a:cubicBezTo>
                <a:cubicBezTo>
                  <a:pt x="4960" y="12697"/>
                  <a:pt x="4903" y="12789"/>
                  <a:pt x="4879" y="12832"/>
                </a:cubicBezTo>
                <a:cubicBezTo>
                  <a:pt x="4854" y="12875"/>
                  <a:pt x="4740" y="13010"/>
                  <a:pt x="4626" y="13128"/>
                </a:cubicBezTo>
                <a:cubicBezTo>
                  <a:pt x="4441" y="13319"/>
                  <a:pt x="4322" y="13401"/>
                  <a:pt x="4227" y="13401"/>
                </a:cubicBezTo>
                <a:cubicBezTo>
                  <a:pt x="4209" y="13401"/>
                  <a:pt x="4170" y="13417"/>
                  <a:pt x="4142" y="13436"/>
                </a:cubicBezTo>
                <a:cubicBezTo>
                  <a:pt x="4114" y="13455"/>
                  <a:pt x="4010" y="13494"/>
                  <a:pt x="3912" y="13520"/>
                </a:cubicBezTo>
                <a:cubicBezTo>
                  <a:pt x="3814" y="13546"/>
                  <a:pt x="3710" y="13582"/>
                  <a:pt x="3681" y="13600"/>
                </a:cubicBezTo>
                <a:cubicBezTo>
                  <a:pt x="3653" y="13618"/>
                  <a:pt x="3602" y="13630"/>
                  <a:pt x="3563" y="13630"/>
                </a:cubicBezTo>
                <a:cubicBezTo>
                  <a:pt x="3525" y="13630"/>
                  <a:pt x="3490" y="13643"/>
                  <a:pt x="3490" y="13657"/>
                </a:cubicBezTo>
                <a:cubicBezTo>
                  <a:pt x="3490" y="13671"/>
                  <a:pt x="3456" y="13683"/>
                  <a:pt x="3412" y="13683"/>
                </a:cubicBezTo>
                <a:cubicBezTo>
                  <a:pt x="3367" y="13683"/>
                  <a:pt x="3333" y="13691"/>
                  <a:pt x="3333" y="13705"/>
                </a:cubicBezTo>
                <a:cubicBezTo>
                  <a:pt x="3333" y="13719"/>
                  <a:pt x="3309" y="13732"/>
                  <a:pt x="3282" y="13732"/>
                </a:cubicBezTo>
                <a:cubicBezTo>
                  <a:pt x="3256" y="13732"/>
                  <a:pt x="3207" y="13741"/>
                  <a:pt x="3176" y="13754"/>
                </a:cubicBezTo>
                <a:cubicBezTo>
                  <a:pt x="3145" y="13767"/>
                  <a:pt x="3019" y="13817"/>
                  <a:pt x="2895" y="13864"/>
                </a:cubicBezTo>
                <a:cubicBezTo>
                  <a:pt x="2770" y="13912"/>
                  <a:pt x="2638" y="13964"/>
                  <a:pt x="2602" y="13979"/>
                </a:cubicBezTo>
                <a:cubicBezTo>
                  <a:pt x="2319" y="14097"/>
                  <a:pt x="2128" y="14164"/>
                  <a:pt x="2074" y="14164"/>
                </a:cubicBezTo>
                <a:cubicBezTo>
                  <a:pt x="2039" y="14164"/>
                  <a:pt x="1995" y="14183"/>
                  <a:pt x="1973" y="14204"/>
                </a:cubicBezTo>
                <a:cubicBezTo>
                  <a:pt x="1951" y="14225"/>
                  <a:pt x="1905" y="14239"/>
                  <a:pt x="1872" y="14239"/>
                </a:cubicBezTo>
                <a:cubicBezTo>
                  <a:pt x="1838" y="14239"/>
                  <a:pt x="1810" y="14252"/>
                  <a:pt x="1810" y="14266"/>
                </a:cubicBezTo>
                <a:cubicBezTo>
                  <a:pt x="1810" y="14280"/>
                  <a:pt x="1791" y="14292"/>
                  <a:pt x="1765" y="14292"/>
                </a:cubicBezTo>
                <a:cubicBezTo>
                  <a:pt x="1739" y="14292"/>
                  <a:pt x="1665" y="14313"/>
                  <a:pt x="1602" y="14341"/>
                </a:cubicBezTo>
                <a:cubicBezTo>
                  <a:pt x="1539" y="14369"/>
                  <a:pt x="1449" y="14394"/>
                  <a:pt x="1405" y="14394"/>
                </a:cubicBezTo>
                <a:cubicBezTo>
                  <a:pt x="1361" y="14394"/>
                  <a:pt x="1326" y="14403"/>
                  <a:pt x="1326" y="14416"/>
                </a:cubicBezTo>
                <a:cubicBezTo>
                  <a:pt x="1326" y="14428"/>
                  <a:pt x="1284" y="14446"/>
                  <a:pt x="1237" y="14455"/>
                </a:cubicBezTo>
                <a:cubicBezTo>
                  <a:pt x="1189" y="14465"/>
                  <a:pt x="1094" y="14494"/>
                  <a:pt x="1023" y="14521"/>
                </a:cubicBezTo>
                <a:cubicBezTo>
                  <a:pt x="952" y="14548"/>
                  <a:pt x="853" y="14570"/>
                  <a:pt x="804" y="14570"/>
                </a:cubicBezTo>
                <a:cubicBezTo>
                  <a:pt x="755" y="14570"/>
                  <a:pt x="702" y="14582"/>
                  <a:pt x="691" y="14596"/>
                </a:cubicBezTo>
                <a:cubicBezTo>
                  <a:pt x="680" y="14610"/>
                  <a:pt x="609" y="14623"/>
                  <a:pt x="534" y="14623"/>
                </a:cubicBezTo>
                <a:cubicBezTo>
                  <a:pt x="374" y="14623"/>
                  <a:pt x="198" y="14685"/>
                  <a:pt x="34" y="14804"/>
                </a:cubicBezTo>
                <a:cubicBezTo>
                  <a:pt x="24" y="14811"/>
                  <a:pt x="11" y="14814"/>
                  <a:pt x="0" y="14821"/>
                </a:cubicBezTo>
                <a:lnTo>
                  <a:pt x="0" y="21592"/>
                </a:lnTo>
                <a:lnTo>
                  <a:pt x="21600" y="21592"/>
                </a:lnTo>
                <a:lnTo>
                  <a:pt x="21600" y="14292"/>
                </a:lnTo>
                <a:cubicBezTo>
                  <a:pt x="21566" y="14281"/>
                  <a:pt x="21525" y="14270"/>
                  <a:pt x="21504" y="14261"/>
                </a:cubicBezTo>
                <a:cubicBezTo>
                  <a:pt x="21474" y="14249"/>
                  <a:pt x="21412" y="14239"/>
                  <a:pt x="21370" y="14239"/>
                </a:cubicBezTo>
                <a:cubicBezTo>
                  <a:pt x="21327" y="14239"/>
                  <a:pt x="21279" y="14225"/>
                  <a:pt x="21257" y="14204"/>
                </a:cubicBezTo>
                <a:cubicBezTo>
                  <a:pt x="21235" y="14183"/>
                  <a:pt x="21166" y="14164"/>
                  <a:pt x="21105" y="14164"/>
                </a:cubicBezTo>
                <a:cubicBezTo>
                  <a:pt x="21045" y="14164"/>
                  <a:pt x="20968" y="14151"/>
                  <a:pt x="20937" y="14138"/>
                </a:cubicBezTo>
                <a:cubicBezTo>
                  <a:pt x="20810" y="14083"/>
                  <a:pt x="20594" y="14010"/>
                  <a:pt x="20555" y="14010"/>
                </a:cubicBezTo>
                <a:cubicBezTo>
                  <a:pt x="20531" y="14010"/>
                  <a:pt x="20510" y="14002"/>
                  <a:pt x="20510" y="13988"/>
                </a:cubicBezTo>
                <a:cubicBezTo>
                  <a:pt x="20510" y="13974"/>
                  <a:pt x="20486" y="13961"/>
                  <a:pt x="20459" y="13961"/>
                </a:cubicBezTo>
                <a:cubicBezTo>
                  <a:pt x="20432" y="13961"/>
                  <a:pt x="20389" y="13948"/>
                  <a:pt x="20358" y="13935"/>
                </a:cubicBezTo>
                <a:cubicBezTo>
                  <a:pt x="20327" y="13921"/>
                  <a:pt x="20212" y="13883"/>
                  <a:pt x="20105" y="13847"/>
                </a:cubicBezTo>
                <a:cubicBezTo>
                  <a:pt x="19998" y="13810"/>
                  <a:pt x="19889" y="13771"/>
                  <a:pt x="19858" y="13758"/>
                </a:cubicBezTo>
                <a:cubicBezTo>
                  <a:pt x="19827" y="13745"/>
                  <a:pt x="19778" y="13732"/>
                  <a:pt x="19751" y="13732"/>
                </a:cubicBezTo>
                <a:cubicBezTo>
                  <a:pt x="19724" y="13732"/>
                  <a:pt x="19700" y="13719"/>
                  <a:pt x="19700" y="13705"/>
                </a:cubicBezTo>
                <a:cubicBezTo>
                  <a:pt x="19700" y="13691"/>
                  <a:pt x="19673" y="13683"/>
                  <a:pt x="19638" y="13683"/>
                </a:cubicBezTo>
                <a:cubicBezTo>
                  <a:pt x="19603" y="13683"/>
                  <a:pt x="19510" y="13652"/>
                  <a:pt x="19430" y="13617"/>
                </a:cubicBezTo>
                <a:cubicBezTo>
                  <a:pt x="19351" y="13582"/>
                  <a:pt x="19262" y="13555"/>
                  <a:pt x="19234" y="13555"/>
                </a:cubicBezTo>
                <a:cubicBezTo>
                  <a:pt x="19206" y="13555"/>
                  <a:pt x="19158" y="13542"/>
                  <a:pt x="19127" y="13529"/>
                </a:cubicBezTo>
                <a:cubicBezTo>
                  <a:pt x="19096" y="13516"/>
                  <a:pt x="19013" y="13485"/>
                  <a:pt x="18941" y="13458"/>
                </a:cubicBezTo>
                <a:cubicBezTo>
                  <a:pt x="18802" y="13407"/>
                  <a:pt x="18391" y="13240"/>
                  <a:pt x="18312" y="13203"/>
                </a:cubicBezTo>
                <a:cubicBezTo>
                  <a:pt x="18285" y="13190"/>
                  <a:pt x="18212" y="13164"/>
                  <a:pt x="18155" y="13145"/>
                </a:cubicBezTo>
                <a:cubicBezTo>
                  <a:pt x="18097" y="13127"/>
                  <a:pt x="18053" y="13103"/>
                  <a:pt x="18053" y="13092"/>
                </a:cubicBezTo>
                <a:cubicBezTo>
                  <a:pt x="18053" y="13082"/>
                  <a:pt x="18014" y="13075"/>
                  <a:pt x="17969" y="13075"/>
                </a:cubicBezTo>
                <a:cubicBezTo>
                  <a:pt x="17925" y="13075"/>
                  <a:pt x="17890" y="13062"/>
                  <a:pt x="17890" y="13048"/>
                </a:cubicBezTo>
                <a:cubicBezTo>
                  <a:pt x="17890" y="13034"/>
                  <a:pt x="17849" y="13022"/>
                  <a:pt x="17800" y="13022"/>
                </a:cubicBezTo>
                <a:cubicBezTo>
                  <a:pt x="17752" y="13021"/>
                  <a:pt x="17683" y="13003"/>
                  <a:pt x="17649" y="12982"/>
                </a:cubicBezTo>
                <a:cubicBezTo>
                  <a:pt x="17614" y="12962"/>
                  <a:pt x="17546" y="12947"/>
                  <a:pt x="17497" y="12947"/>
                </a:cubicBezTo>
                <a:cubicBezTo>
                  <a:pt x="17448" y="12947"/>
                  <a:pt x="17401" y="12934"/>
                  <a:pt x="17390" y="12920"/>
                </a:cubicBezTo>
                <a:cubicBezTo>
                  <a:pt x="17379" y="12906"/>
                  <a:pt x="17332" y="12894"/>
                  <a:pt x="17289" y="12894"/>
                </a:cubicBezTo>
                <a:cubicBezTo>
                  <a:pt x="17194" y="12894"/>
                  <a:pt x="16922" y="12845"/>
                  <a:pt x="16845" y="12814"/>
                </a:cubicBezTo>
                <a:cubicBezTo>
                  <a:pt x="16814" y="12802"/>
                  <a:pt x="16763" y="12792"/>
                  <a:pt x="16727" y="12792"/>
                </a:cubicBezTo>
                <a:cubicBezTo>
                  <a:pt x="16691" y="12792"/>
                  <a:pt x="16634" y="12783"/>
                  <a:pt x="16603" y="12770"/>
                </a:cubicBezTo>
                <a:cubicBezTo>
                  <a:pt x="16540" y="12745"/>
                  <a:pt x="16432" y="12713"/>
                  <a:pt x="16283" y="12669"/>
                </a:cubicBezTo>
                <a:cubicBezTo>
                  <a:pt x="16207" y="12647"/>
                  <a:pt x="16157" y="12599"/>
                  <a:pt x="16081" y="12479"/>
                </a:cubicBezTo>
                <a:cubicBezTo>
                  <a:pt x="16025" y="12392"/>
                  <a:pt x="15979" y="12303"/>
                  <a:pt x="15979" y="12281"/>
                </a:cubicBezTo>
                <a:cubicBezTo>
                  <a:pt x="15979" y="12259"/>
                  <a:pt x="15959" y="12226"/>
                  <a:pt x="15934" y="12210"/>
                </a:cubicBezTo>
                <a:cubicBezTo>
                  <a:pt x="15910" y="12194"/>
                  <a:pt x="15863" y="12124"/>
                  <a:pt x="15833" y="12051"/>
                </a:cubicBezTo>
                <a:cubicBezTo>
                  <a:pt x="15764" y="11885"/>
                  <a:pt x="15584" y="11595"/>
                  <a:pt x="15479" y="11487"/>
                </a:cubicBezTo>
                <a:cubicBezTo>
                  <a:pt x="15435" y="11441"/>
                  <a:pt x="15400" y="11395"/>
                  <a:pt x="15400" y="11385"/>
                </a:cubicBezTo>
                <a:cubicBezTo>
                  <a:pt x="15400" y="11365"/>
                  <a:pt x="15268" y="11212"/>
                  <a:pt x="15232" y="11191"/>
                </a:cubicBezTo>
                <a:cubicBezTo>
                  <a:pt x="15219" y="11184"/>
                  <a:pt x="15154" y="11124"/>
                  <a:pt x="15091" y="11055"/>
                </a:cubicBezTo>
                <a:cubicBezTo>
                  <a:pt x="14958" y="10907"/>
                  <a:pt x="14953" y="10847"/>
                  <a:pt x="15041" y="10552"/>
                </a:cubicBezTo>
                <a:cubicBezTo>
                  <a:pt x="15075" y="10437"/>
                  <a:pt x="15121" y="10274"/>
                  <a:pt x="15142" y="10190"/>
                </a:cubicBezTo>
                <a:cubicBezTo>
                  <a:pt x="15162" y="10106"/>
                  <a:pt x="15192" y="10001"/>
                  <a:pt x="15209" y="9952"/>
                </a:cubicBezTo>
                <a:cubicBezTo>
                  <a:pt x="15226" y="9903"/>
                  <a:pt x="15253" y="9644"/>
                  <a:pt x="15271" y="9378"/>
                </a:cubicBezTo>
                <a:cubicBezTo>
                  <a:pt x="15349" y="8236"/>
                  <a:pt x="15372" y="8058"/>
                  <a:pt x="15490" y="7760"/>
                </a:cubicBezTo>
                <a:cubicBezTo>
                  <a:pt x="15528" y="7664"/>
                  <a:pt x="15558" y="7568"/>
                  <a:pt x="15558" y="7548"/>
                </a:cubicBezTo>
                <a:cubicBezTo>
                  <a:pt x="15558" y="7528"/>
                  <a:pt x="15644" y="7370"/>
                  <a:pt x="15749" y="7199"/>
                </a:cubicBezTo>
                <a:cubicBezTo>
                  <a:pt x="15854" y="7029"/>
                  <a:pt x="15958" y="6831"/>
                  <a:pt x="15979" y="6754"/>
                </a:cubicBezTo>
                <a:cubicBezTo>
                  <a:pt x="16000" y="6677"/>
                  <a:pt x="16031" y="6571"/>
                  <a:pt x="16047" y="6520"/>
                </a:cubicBezTo>
                <a:cubicBezTo>
                  <a:pt x="16092" y="6381"/>
                  <a:pt x="16085" y="5891"/>
                  <a:pt x="16036" y="5779"/>
                </a:cubicBezTo>
                <a:cubicBezTo>
                  <a:pt x="15984" y="5664"/>
                  <a:pt x="15772" y="5463"/>
                  <a:pt x="15676" y="5435"/>
                </a:cubicBezTo>
                <a:cubicBezTo>
                  <a:pt x="15609" y="5416"/>
                  <a:pt x="15609" y="5402"/>
                  <a:pt x="15620" y="4928"/>
                </a:cubicBezTo>
                <a:cubicBezTo>
                  <a:pt x="15626" y="4646"/>
                  <a:pt x="15616" y="4412"/>
                  <a:pt x="15597" y="4363"/>
                </a:cubicBezTo>
                <a:cubicBezTo>
                  <a:pt x="15579" y="4317"/>
                  <a:pt x="15556" y="4209"/>
                  <a:pt x="15547" y="4125"/>
                </a:cubicBezTo>
                <a:cubicBezTo>
                  <a:pt x="15537" y="4041"/>
                  <a:pt x="15508" y="3859"/>
                  <a:pt x="15479" y="3719"/>
                </a:cubicBezTo>
                <a:cubicBezTo>
                  <a:pt x="15450" y="3580"/>
                  <a:pt x="15410" y="3385"/>
                  <a:pt x="15395" y="3287"/>
                </a:cubicBezTo>
                <a:cubicBezTo>
                  <a:pt x="15348" y="2981"/>
                  <a:pt x="15275" y="2740"/>
                  <a:pt x="15170" y="2550"/>
                </a:cubicBezTo>
                <a:cubicBezTo>
                  <a:pt x="15139" y="2495"/>
                  <a:pt x="15096" y="2405"/>
                  <a:pt x="15074" y="2352"/>
                </a:cubicBezTo>
                <a:cubicBezTo>
                  <a:pt x="15053" y="2299"/>
                  <a:pt x="14991" y="2208"/>
                  <a:pt x="14934" y="2149"/>
                </a:cubicBezTo>
                <a:cubicBezTo>
                  <a:pt x="14877" y="2090"/>
                  <a:pt x="14797" y="1998"/>
                  <a:pt x="14754" y="1942"/>
                </a:cubicBezTo>
                <a:cubicBezTo>
                  <a:pt x="14711" y="1886"/>
                  <a:pt x="14595" y="1766"/>
                  <a:pt x="14501" y="1673"/>
                </a:cubicBezTo>
                <a:cubicBezTo>
                  <a:pt x="14407" y="1579"/>
                  <a:pt x="14333" y="1492"/>
                  <a:pt x="14333" y="1483"/>
                </a:cubicBezTo>
                <a:cubicBezTo>
                  <a:pt x="14333" y="1437"/>
                  <a:pt x="14090" y="1206"/>
                  <a:pt x="13832" y="1002"/>
                </a:cubicBezTo>
                <a:cubicBezTo>
                  <a:pt x="13671" y="875"/>
                  <a:pt x="13493" y="732"/>
                  <a:pt x="13439" y="685"/>
                </a:cubicBezTo>
                <a:cubicBezTo>
                  <a:pt x="13292" y="557"/>
                  <a:pt x="13138" y="459"/>
                  <a:pt x="13051" y="442"/>
                </a:cubicBezTo>
                <a:cubicBezTo>
                  <a:pt x="13009" y="434"/>
                  <a:pt x="12972" y="420"/>
                  <a:pt x="12972" y="411"/>
                </a:cubicBezTo>
                <a:cubicBezTo>
                  <a:pt x="12972" y="402"/>
                  <a:pt x="12923" y="377"/>
                  <a:pt x="12866" y="358"/>
                </a:cubicBezTo>
                <a:cubicBezTo>
                  <a:pt x="12808" y="340"/>
                  <a:pt x="12699" y="305"/>
                  <a:pt x="12624" y="279"/>
                </a:cubicBezTo>
                <a:cubicBezTo>
                  <a:pt x="12548" y="252"/>
                  <a:pt x="12462" y="230"/>
                  <a:pt x="12427" y="230"/>
                </a:cubicBezTo>
                <a:cubicBezTo>
                  <a:pt x="12393" y="230"/>
                  <a:pt x="12341" y="212"/>
                  <a:pt x="12315" y="191"/>
                </a:cubicBezTo>
                <a:cubicBezTo>
                  <a:pt x="12288" y="170"/>
                  <a:pt x="12225" y="151"/>
                  <a:pt x="12174" y="151"/>
                </a:cubicBezTo>
                <a:cubicBezTo>
                  <a:pt x="12123" y="151"/>
                  <a:pt x="12060" y="140"/>
                  <a:pt x="12039" y="125"/>
                </a:cubicBezTo>
                <a:cubicBezTo>
                  <a:pt x="12003" y="96"/>
                  <a:pt x="11857" y="91"/>
                  <a:pt x="10482" y="63"/>
                </a:cubicBezTo>
                <a:cubicBezTo>
                  <a:pt x="10153" y="56"/>
                  <a:pt x="9870" y="36"/>
                  <a:pt x="9853" y="23"/>
                </a:cubicBezTo>
                <a:cubicBezTo>
                  <a:pt x="9813" y="-8"/>
                  <a:pt x="9242" y="-8"/>
                  <a:pt x="9201" y="23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45" name="Imagen" descr="Imagen"/>
          <p:cNvPicPr>
            <a:picLocks noChangeAspect="1"/>
          </p:cNvPicPr>
          <p:nvPr/>
        </p:nvPicPr>
        <p:blipFill>
          <a:blip r:embed="rId5"/>
          <a:srcRect l="3898" t="4911" r="3127" b="3681"/>
          <a:stretch>
            <a:fillRect/>
          </a:stretch>
        </p:blipFill>
        <p:spPr>
          <a:xfrm>
            <a:off x="5720716" y="3828195"/>
            <a:ext cx="1128616" cy="1109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64" extrusionOk="0">
                <a:moveTo>
                  <a:pt x="11196" y="6"/>
                </a:moveTo>
                <a:cubicBezTo>
                  <a:pt x="10064" y="-24"/>
                  <a:pt x="9138" y="62"/>
                  <a:pt x="8316" y="283"/>
                </a:cubicBezTo>
                <a:cubicBezTo>
                  <a:pt x="8201" y="314"/>
                  <a:pt x="8088" y="345"/>
                  <a:pt x="8058" y="345"/>
                </a:cubicBezTo>
                <a:cubicBezTo>
                  <a:pt x="8028" y="345"/>
                  <a:pt x="7954" y="370"/>
                  <a:pt x="7899" y="399"/>
                </a:cubicBezTo>
                <a:cubicBezTo>
                  <a:pt x="7844" y="428"/>
                  <a:pt x="7777" y="453"/>
                  <a:pt x="7747" y="453"/>
                </a:cubicBezTo>
                <a:cubicBezTo>
                  <a:pt x="7683" y="453"/>
                  <a:pt x="7111" y="649"/>
                  <a:pt x="6914" y="738"/>
                </a:cubicBezTo>
                <a:cubicBezTo>
                  <a:pt x="6836" y="773"/>
                  <a:pt x="6668" y="840"/>
                  <a:pt x="6542" y="893"/>
                </a:cubicBezTo>
                <a:cubicBezTo>
                  <a:pt x="5877" y="1171"/>
                  <a:pt x="5055" y="1649"/>
                  <a:pt x="4435" y="2111"/>
                </a:cubicBezTo>
                <a:cubicBezTo>
                  <a:pt x="3752" y="2620"/>
                  <a:pt x="2763" y="3542"/>
                  <a:pt x="2487" y="3931"/>
                </a:cubicBezTo>
                <a:cubicBezTo>
                  <a:pt x="2431" y="4010"/>
                  <a:pt x="2359" y="4102"/>
                  <a:pt x="2328" y="4132"/>
                </a:cubicBezTo>
                <a:cubicBezTo>
                  <a:pt x="2156" y="4292"/>
                  <a:pt x="1651" y="5054"/>
                  <a:pt x="1350" y="5613"/>
                </a:cubicBezTo>
                <a:cubicBezTo>
                  <a:pt x="1088" y="6098"/>
                  <a:pt x="1061" y="6164"/>
                  <a:pt x="872" y="6616"/>
                </a:cubicBezTo>
                <a:cubicBezTo>
                  <a:pt x="782" y="6832"/>
                  <a:pt x="686" y="7058"/>
                  <a:pt x="660" y="7117"/>
                </a:cubicBezTo>
                <a:cubicBezTo>
                  <a:pt x="428" y="7645"/>
                  <a:pt x="172" y="8710"/>
                  <a:pt x="39" y="9708"/>
                </a:cubicBezTo>
                <a:cubicBezTo>
                  <a:pt x="-13" y="10095"/>
                  <a:pt x="-12" y="11707"/>
                  <a:pt x="39" y="12084"/>
                </a:cubicBezTo>
                <a:cubicBezTo>
                  <a:pt x="162" y="12995"/>
                  <a:pt x="428" y="14087"/>
                  <a:pt x="645" y="14583"/>
                </a:cubicBezTo>
                <a:cubicBezTo>
                  <a:pt x="662" y="14622"/>
                  <a:pt x="715" y="14764"/>
                  <a:pt x="766" y="14891"/>
                </a:cubicBezTo>
                <a:cubicBezTo>
                  <a:pt x="882" y="15178"/>
                  <a:pt x="1363" y="16138"/>
                  <a:pt x="1562" y="16480"/>
                </a:cubicBezTo>
                <a:cubicBezTo>
                  <a:pt x="1757" y="16815"/>
                  <a:pt x="2146" y="17341"/>
                  <a:pt x="2449" y="17683"/>
                </a:cubicBezTo>
                <a:cubicBezTo>
                  <a:pt x="2529" y="17773"/>
                  <a:pt x="2652" y="17927"/>
                  <a:pt x="2729" y="18023"/>
                </a:cubicBezTo>
                <a:cubicBezTo>
                  <a:pt x="2880" y="18210"/>
                  <a:pt x="2936" y="18260"/>
                  <a:pt x="3389" y="18686"/>
                </a:cubicBezTo>
                <a:cubicBezTo>
                  <a:pt x="4135" y="19386"/>
                  <a:pt x="4757" y="19830"/>
                  <a:pt x="5663" y="20298"/>
                </a:cubicBezTo>
                <a:cubicBezTo>
                  <a:pt x="5923" y="20432"/>
                  <a:pt x="6150" y="20553"/>
                  <a:pt x="6171" y="20568"/>
                </a:cubicBezTo>
                <a:cubicBezTo>
                  <a:pt x="6258" y="20633"/>
                  <a:pt x="7321" y="21024"/>
                  <a:pt x="7619" y="21100"/>
                </a:cubicBezTo>
                <a:cubicBezTo>
                  <a:pt x="7735" y="21130"/>
                  <a:pt x="7860" y="21167"/>
                  <a:pt x="7899" y="21185"/>
                </a:cubicBezTo>
                <a:cubicBezTo>
                  <a:pt x="7938" y="21203"/>
                  <a:pt x="8069" y="21231"/>
                  <a:pt x="8195" y="21254"/>
                </a:cubicBezTo>
                <a:cubicBezTo>
                  <a:pt x="8320" y="21278"/>
                  <a:pt x="8441" y="21309"/>
                  <a:pt x="8460" y="21324"/>
                </a:cubicBezTo>
                <a:cubicBezTo>
                  <a:pt x="8479" y="21338"/>
                  <a:pt x="8635" y="21370"/>
                  <a:pt x="8809" y="21393"/>
                </a:cubicBezTo>
                <a:cubicBezTo>
                  <a:pt x="8983" y="21417"/>
                  <a:pt x="9223" y="21450"/>
                  <a:pt x="9339" y="21470"/>
                </a:cubicBezTo>
                <a:cubicBezTo>
                  <a:pt x="9455" y="21491"/>
                  <a:pt x="9707" y="21518"/>
                  <a:pt x="9900" y="21532"/>
                </a:cubicBezTo>
                <a:cubicBezTo>
                  <a:pt x="10409" y="21569"/>
                  <a:pt x="11258" y="21576"/>
                  <a:pt x="11583" y="21540"/>
                </a:cubicBezTo>
                <a:cubicBezTo>
                  <a:pt x="12484" y="21440"/>
                  <a:pt x="12832" y="21373"/>
                  <a:pt x="13781" y="21116"/>
                </a:cubicBezTo>
                <a:cubicBezTo>
                  <a:pt x="14059" y="21040"/>
                  <a:pt x="14414" y="20917"/>
                  <a:pt x="14532" y="20861"/>
                </a:cubicBezTo>
                <a:cubicBezTo>
                  <a:pt x="14570" y="20843"/>
                  <a:pt x="14744" y="20768"/>
                  <a:pt x="14918" y="20699"/>
                </a:cubicBezTo>
                <a:cubicBezTo>
                  <a:pt x="15251" y="20567"/>
                  <a:pt x="16112" y="20136"/>
                  <a:pt x="16207" y="20051"/>
                </a:cubicBezTo>
                <a:cubicBezTo>
                  <a:pt x="16237" y="20024"/>
                  <a:pt x="16275" y="20005"/>
                  <a:pt x="16290" y="20005"/>
                </a:cubicBezTo>
                <a:cubicBezTo>
                  <a:pt x="16306" y="20005"/>
                  <a:pt x="16444" y="19912"/>
                  <a:pt x="16601" y="19804"/>
                </a:cubicBezTo>
                <a:cubicBezTo>
                  <a:pt x="17506" y="19182"/>
                  <a:pt x="17593" y="19114"/>
                  <a:pt x="18420" y="18277"/>
                </a:cubicBezTo>
                <a:cubicBezTo>
                  <a:pt x="18921" y="17770"/>
                  <a:pt x="18979" y="17704"/>
                  <a:pt x="19292" y="17305"/>
                </a:cubicBezTo>
                <a:cubicBezTo>
                  <a:pt x="19477" y="17070"/>
                  <a:pt x="20065" y="16195"/>
                  <a:pt x="20065" y="16156"/>
                </a:cubicBezTo>
                <a:cubicBezTo>
                  <a:pt x="20065" y="16146"/>
                  <a:pt x="20111" y="16070"/>
                  <a:pt x="20164" y="15987"/>
                </a:cubicBezTo>
                <a:cubicBezTo>
                  <a:pt x="20297" y="15775"/>
                  <a:pt x="20727" y="14885"/>
                  <a:pt x="20831" y="14606"/>
                </a:cubicBezTo>
                <a:cubicBezTo>
                  <a:pt x="20995" y="14161"/>
                  <a:pt x="21123" y="13756"/>
                  <a:pt x="21232" y="13310"/>
                </a:cubicBezTo>
                <a:cubicBezTo>
                  <a:pt x="21250" y="13237"/>
                  <a:pt x="21281" y="13060"/>
                  <a:pt x="21301" y="12917"/>
                </a:cubicBezTo>
                <a:cubicBezTo>
                  <a:pt x="21320" y="12774"/>
                  <a:pt x="21349" y="12619"/>
                  <a:pt x="21369" y="12570"/>
                </a:cubicBezTo>
                <a:cubicBezTo>
                  <a:pt x="21408" y="12472"/>
                  <a:pt x="21494" y="11768"/>
                  <a:pt x="21543" y="11158"/>
                </a:cubicBezTo>
                <a:cubicBezTo>
                  <a:pt x="21587" y="10613"/>
                  <a:pt x="21513" y="9363"/>
                  <a:pt x="21407" y="8883"/>
                </a:cubicBezTo>
                <a:cubicBezTo>
                  <a:pt x="21387" y="8795"/>
                  <a:pt x="21340" y="8568"/>
                  <a:pt x="21301" y="8374"/>
                </a:cubicBezTo>
                <a:cubicBezTo>
                  <a:pt x="21261" y="8180"/>
                  <a:pt x="21220" y="8006"/>
                  <a:pt x="21210" y="7988"/>
                </a:cubicBezTo>
                <a:cubicBezTo>
                  <a:pt x="21199" y="7971"/>
                  <a:pt x="21162" y="7863"/>
                  <a:pt x="21134" y="7749"/>
                </a:cubicBezTo>
                <a:cubicBezTo>
                  <a:pt x="21106" y="7636"/>
                  <a:pt x="21074" y="7511"/>
                  <a:pt x="21058" y="7472"/>
                </a:cubicBezTo>
                <a:cubicBezTo>
                  <a:pt x="21042" y="7432"/>
                  <a:pt x="20976" y="7269"/>
                  <a:pt x="20914" y="7101"/>
                </a:cubicBezTo>
                <a:cubicBezTo>
                  <a:pt x="20521" y="6036"/>
                  <a:pt x="19825" y="4769"/>
                  <a:pt x="19246" y="4078"/>
                </a:cubicBezTo>
                <a:cubicBezTo>
                  <a:pt x="19148" y="3960"/>
                  <a:pt x="19022" y="3801"/>
                  <a:pt x="18966" y="3723"/>
                </a:cubicBezTo>
                <a:cubicBezTo>
                  <a:pt x="18814" y="3514"/>
                  <a:pt x="18165" y="2844"/>
                  <a:pt x="18117" y="2844"/>
                </a:cubicBezTo>
                <a:cubicBezTo>
                  <a:pt x="18094" y="2844"/>
                  <a:pt x="18046" y="2794"/>
                  <a:pt x="18003" y="2736"/>
                </a:cubicBezTo>
                <a:cubicBezTo>
                  <a:pt x="17880" y="2566"/>
                  <a:pt x="17081" y="1974"/>
                  <a:pt x="16434" y="1571"/>
                </a:cubicBezTo>
                <a:cubicBezTo>
                  <a:pt x="16025" y="1317"/>
                  <a:pt x="16028" y="1317"/>
                  <a:pt x="15919" y="1263"/>
                </a:cubicBezTo>
                <a:cubicBezTo>
                  <a:pt x="15868" y="1237"/>
                  <a:pt x="15711" y="1159"/>
                  <a:pt x="15570" y="1085"/>
                </a:cubicBezTo>
                <a:cubicBezTo>
                  <a:pt x="15429" y="1012"/>
                  <a:pt x="15290" y="947"/>
                  <a:pt x="15267" y="947"/>
                </a:cubicBezTo>
                <a:cubicBezTo>
                  <a:pt x="15244" y="947"/>
                  <a:pt x="15213" y="927"/>
                  <a:pt x="15191" y="900"/>
                </a:cubicBezTo>
                <a:cubicBezTo>
                  <a:pt x="15169" y="873"/>
                  <a:pt x="15070" y="833"/>
                  <a:pt x="14979" y="808"/>
                </a:cubicBezTo>
                <a:cubicBezTo>
                  <a:pt x="14887" y="783"/>
                  <a:pt x="14801" y="745"/>
                  <a:pt x="14782" y="731"/>
                </a:cubicBezTo>
                <a:cubicBezTo>
                  <a:pt x="14725" y="687"/>
                  <a:pt x="14006" y="453"/>
                  <a:pt x="13933" y="453"/>
                </a:cubicBezTo>
                <a:cubicBezTo>
                  <a:pt x="13896" y="453"/>
                  <a:pt x="13853" y="439"/>
                  <a:pt x="13834" y="422"/>
                </a:cubicBezTo>
                <a:cubicBezTo>
                  <a:pt x="13816" y="406"/>
                  <a:pt x="13700" y="370"/>
                  <a:pt x="13584" y="345"/>
                </a:cubicBezTo>
                <a:cubicBezTo>
                  <a:pt x="13468" y="320"/>
                  <a:pt x="13307" y="279"/>
                  <a:pt x="13220" y="252"/>
                </a:cubicBezTo>
                <a:cubicBezTo>
                  <a:pt x="13074" y="207"/>
                  <a:pt x="12698" y="134"/>
                  <a:pt x="12235" y="60"/>
                </a:cubicBezTo>
                <a:cubicBezTo>
                  <a:pt x="12129" y="43"/>
                  <a:pt x="11660" y="18"/>
                  <a:pt x="11196" y="6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46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53" y="3640104"/>
            <a:ext cx="986129" cy="13152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7" name="Imagen" descr="Imagen"/>
          <p:cNvPicPr>
            <a:picLocks noChangeAspect="1"/>
          </p:cNvPicPr>
          <p:nvPr/>
        </p:nvPicPr>
        <p:blipFill>
          <a:blip r:embed="rId7"/>
          <a:srcRect l="3437" t="2937" r="3706" b="2706"/>
          <a:stretch>
            <a:fillRect/>
          </a:stretch>
        </p:blipFill>
        <p:spPr>
          <a:xfrm>
            <a:off x="6471244" y="778374"/>
            <a:ext cx="978290" cy="1315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596" extrusionOk="0">
                <a:moveTo>
                  <a:pt x="10802" y="0"/>
                </a:moveTo>
                <a:cubicBezTo>
                  <a:pt x="8532" y="-2"/>
                  <a:pt x="8025" y="24"/>
                  <a:pt x="6974" y="195"/>
                </a:cubicBezTo>
                <a:cubicBezTo>
                  <a:pt x="4724" y="562"/>
                  <a:pt x="2908" y="1127"/>
                  <a:pt x="996" y="2052"/>
                </a:cubicBezTo>
                <a:lnTo>
                  <a:pt x="0" y="2535"/>
                </a:lnTo>
                <a:lnTo>
                  <a:pt x="79" y="3479"/>
                </a:lnTo>
                <a:cubicBezTo>
                  <a:pt x="180" y="4759"/>
                  <a:pt x="467" y="6557"/>
                  <a:pt x="822" y="8113"/>
                </a:cubicBezTo>
                <a:cubicBezTo>
                  <a:pt x="2181" y="14079"/>
                  <a:pt x="4946" y="18097"/>
                  <a:pt x="9736" y="21075"/>
                </a:cubicBezTo>
                <a:cubicBezTo>
                  <a:pt x="10194" y="21359"/>
                  <a:pt x="10662" y="21595"/>
                  <a:pt x="10776" y="21596"/>
                </a:cubicBezTo>
                <a:cubicBezTo>
                  <a:pt x="11101" y="21598"/>
                  <a:pt x="13075" y="20300"/>
                  <a:pt x="14228" y="19328"/>
                </a:cubicBezTo>
                <a:cubicBezTo>
                  <a:pt x="18028" y="16127"/>
                  <a:pt x="20103" y="12151"/>
                  <a:pt x="21150" y="6067"/>
                </a:cubicBezTo>
                <a:cubicBezTo>
                  <a:pt x="21429" y="4444"/>
                  <a:pt x="21600" y="2885"/>
                  <a:pt x="21526" y="2671"/>
                </a:cubicBezTo>
                <a:cubicBezTo>
                  <a:pt x="21454" y="2462"/>
                  <a:pt x="19942" y="1692"/>
                  <a:pt x="18659" y="1212"/>
                </a:cubicBezTo>
                <a:cubicBezTo>
                  <a:pt x="17627" y="825"/>
                  <a:pt x="16023" y="420"/>
                  <a:pt x="14630" y="195"/>
                </a:cubicBezTo>
                <a:cubicBezTo>
                  <a:pt x="13590" y="27"/>
                  <a:pt x="13049" y="1"/>
                  <a:pt x="10802" y="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148" name="SHAEF"/>
          <p:cNvSpPr txBox="1"/>
          <p:nvPr/>
        </p:nvSpPr>
        <p:spPr>
          <a:xfrm>
            <a:off x="6604710" y="451639"/>
            <a:ext cx="711359" cy="33308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SHAEF</a:t>
            </a:r>
          </a:p>
        </p:txBody>
      </p:sp>
      <p:pic>
        <p:nvPicPr>
          <p:cNvPr id="149" name="Imagen" descr="Imagen"/>
          <p:cNvPicPr>
            <a:picLocks noChangeAspect="1"/>
          </p:cNvPicPr>
          <p:nvPr/>
        </p:nvPicPr>
        <p:blipFill>
          <a:blip r:embed="rId8"/>
          <a:srcRect r="17" b="6403"/>
          <a:stretch>
            <a:fillRect/>
          </a:stretch>
        </p:blipFill>
        <p:spPr>
          <a:xfrm>
            <a:off x="3917568" y="3948917"/>
            <a:ext cx="1068786" cy="1000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0" y="0"/>
                </a:moveTo>
                <a:lnTo>
                  <a:pt x="0" y="7120"/>
                </a:lnTo>
                <a:lnTo>
                  <a:pt x="0" y="14231"/>
                </a:lnTo>
                <a:lnTo>
                  <a:pt x="3329" y="14282"/>
                </a:lnTo>
                <a:cubicBezTo>
                  <a:pt x="5162" y="14308"/>
                  <a:pt x="6701" y="14347"/>
                  <a:pt x="6745" y="14368"/>
                </a:cubicBezTo>
                <a:cubicBezTo>
                  <a:pt x="6790" y="14388"/>
                  <a:pt x="6837" y="14204"/>
                  <a:pt x="6850" y="13956"/>
                </a:cubicBezTo>
                <a:cubicBezTo>
                  <a:pt x="6870" y="13568"/>
                  <a:pt x="6860" y="13545"/>
                  <a:pt x="6745" y="13828"/>
                </a:cubicBezTo>
                <a:cubicBezTo>
                  <a:pt x="6668" y="14019"/>
                  <a:pt x="6607" y="11295"/>
                  <a:pt x="6601" y="7274"/>
                </a:cubicBezTo>
                <a:cubicBezTo>
                  <a:pt x="6593" y="2126"/>
                  <a:pt x="6632" y="344"/>
                  <a:pt x="6770" y="197"/>
                </a:cubicBezTo>
                <a:cubicBezTo>
                  <a:pt x="6913" y="44"/>
                  <a:pt x="6186" y="0"/>
                  <a:pt x="3481" y="0"/>
                </a:cubicBezTo>
                <a:lnTo>
                  <a:pt x="0" y="0"/>
                </a:lnTo>
                <a:close/>
                <a:moveTo>
                  <a:pt x="14309" y="0"/>
                </a:moveTo>
                <a:lnTo>
                  <a:pt x="14301" y="368"/>
                </a:lnTo>
                <a:cubicBezTo>
                  <a:pt x="14297" y="571"/>
                  <a:pt x="14281" y="1493"/>
                  <a:pt x="14269" y="2416"/>
                </a:cubicBezTo>
                <a:lnTo>
                  <a:pt x="14253" y="4095"/>
                </a:lnTo>
                <a:lnTo>
                  <a:pt x="13419" y="4095"/>
                </a:lnTo>
                <a:cubicBezTo>
                  <a:pt x="12591" y="4095"/>
                  <a:pt x="12584" y="4084"/>
                  <a:pt x="12537" y="3556"/>
                </a:cubicBezTo>
                <a:cubicBezTo>
                  <a:pt x="12490" y="3037"/>
                  <a:pt x="12474" y="3031"/>
                  <a:pt x="11839" y="3084"/>
                </a:cubicBezTo>
                <a:cubicBezTo>
                  <a:pt x="11240" y="3135"/>
                  <a:pt x="11189" y="3110"/>
                  <a:pt x="11205" y="2759"/>
                </a:cubicBezTo>
                <a:cubicBezTo>
                  <a:pt x="11218" y="2478"/>
                  <a:pt x="11242" y="2453"/>
                  <a:pt x="11293" y="2664"/>
                </a:cubicBezTo>
                <a:cubicBezTo>
                  <a:pt x="11388" y="3054"/>
                  <a:pt x="11646" y="2851"/>
                  <a:pt x="11646" y="2390"/>
                </a:cubicBezTo>
                <a:cubicBezTo>
                  <a:pt x="11646" y="2040"/>
                  <a:pt x="11593" y="2029"/>
                  <a:pt x="10612" y="2065"/>
                </a:cubicBezTo>
                <a:cubicBezTo>
                  <a:pt x="9336" y="2112"/>
                  <a:pt x="9371" y="2096"/>
                  <a:pt x="9649" y="2288"/>
                </a:cubicBezTo>
                <a:cubicBezTo>
                  <a:pt x="9818" y="2404"/>
                  <a:pt x="9829" y="2448"/>
                  <a:pt x="9681" y="2450"/>
                </a:cubicBezTo>
                <a:cubicBezTo>
                  <a:pt x="9547" y="2452"/>
                  <a:pt x="9509" y="2566"/>
                  <a:pt x="9577" y="2793"/>
                </a:cubicBezTo>
                <a:cubicBezTo>
                  <a:pt x="9661" y="3077"/>
                  <a:pt x="9619" y="3128"/>
                  <a:pt x="9320" y="3101"/>
                </a:cubicBezTo>
                <a:cubicBezTo>
                  <a:pt x="8611" y="3039"/>
                  <a:pt x="8546" y="3093"/>
                  <a:pt x="8614" y="3590"/>
                </a:cubicBezTo>
                <a:cubicBezTo>
                  <a:pt x="8680" y="4066"/>
                  <a:pt x="8672" y="4067"/>
                  <a:pt x="7788" y="4121"/>
                </a:cubicBezTo>
                <a:lnTo>
                  <a:pt x="6906" y="4172"/>
                </a:lnTo>
                <a:lnTo>
                  <a:pt x="6858" y="2459"/>
                </a:lnTo>
                <a:cubicBezTo>
                  <a:pt x="6831" y="1514"/>
                  <a:pt x="6808" y="3568"/>
                  <a:pt x="6810" y="7034"/>
                </a:cubicBezTo>
                <a:cubicBezTo>
                  <a:pt x="6811" y="10499"/>
                  <a:pt x="6833" y="11733"/>
                  <a:pt x="6858" y="9775"/>
                </a:cubicBezTo>
                <a:cubicBezTo>
                  <a:pt x="6901" y="6353"/>
                  <a:pt x="6911" y="6220"/>
                  <a:pt x="7203" y="6220"/>
                </a:cubicBezTo>
                <a:cubicBezTo>
                  <a:pt x="7370" y="6220"/>
                  <a:pt x="7507" y="6137"/>
                  <a:pt x="7507" y="6032"/>
                </a:cubicBezTo>
                <a:cubicBezTo>
                  <a:pt x="7507" y="5926"/>
                  <a:pt x="7549" y="5887"/>
                  <a:pt x="7604" y="5946"/>
                </a:cubicBezTo>
                <a:cubicBezTo>
                  <a:pt x="7659" y="6005"/>
                  <a:pt x="7693" y="6574"/>
                  <a:pt x="7676" y="7214"/>
                </a:cubicBezTo>
                <a:cubicBezTo>
                  <a:pt x="7654" y="8002"/>
                  <a:pt x="7694" y="8341"/>
                  <a:pt x="7804" y="8268"/>
                </a:cubicBezTo>
                <a:cubicBezTo>
                  <a:pt x="7894" y="8208"/>
                  <a:pt x="8110" y="8211"/>
                  <a:pt x="8277" y="8268"/>
                </a:cubicBezTo>
                <a:cubicBezTo>
                  <a:pt x="8537" y="8356"/>
                  <a:pt x="8582" y="8513"/>
                  <a:pt x="8582" y="9339"/>
                </a:cubicBezTo>
                <a:cubicBezTo>
                  <a:pt x="8582" y="10308"/>
                  <a:pt x="8580" y="10307"/>
                  <a:pt x="9039" y="10307"/>
                </a:cubicBezTo>
                <a:cubicBezTo>
                  <a:pt x="9346" y="10307"/>
                  <a:pt x="9497" y="10391"/>
                  <a:pt x="9497" y="10555"/>
                </a:cubicBezTo>
                <a:cubicBezTo>
                  <a:pt x="9497" y="10690"/>
                  <a:pt x="9584" y="10805"/>
                  <a:pt x="9689" y="10812"/>
                </a:cubicBezTo>
                <a:cubicBezTo>
                  <a:pt x="9842" y="10822"/>
                  <a:pt x="9842" y="10840"/>
                  <a:pt x="9689" y="10906"/>
                </a:cubicBezTo>
                <a:cubicBezTo>
                  <a:pt x="9335" y="11059"/>
                  <a:pt x="9494" y="11292"/>
                  <a:pt x="9954" y="11292"/>
                </a:cubicBezTo>
                <a:cubicBezTo>
                  <a:pt x="10339" y="11292"/>
                  <a:pt x="10430" y="11373"/>
                  <a:pt x="10539" y="11823"/>
                </a:cubicBezTo>
                <a:cubicBezTo>
                  <a:pt x="10649" y="12274"/>
                  <a:pt x="10736" y="12353"/>
                  <a:pt x="11117" y="12346"/>
                </a:cubicBezTo>
                <a:cubicBezTo>
                  <a:pt x="11493" y="12338"/>
                  <a:pt x="11568" y="12269"/>
                  <a:pt x="11574" y="11917"/>
                </a:cubicBezTo>
                <a:cubicBezTo>
                  <a:pt x="11581" y="11525"/>
                  <a:pt x="12103" y="10739"/>
                  <a:pt x="12103" y="11121"/>
                </a:cubicBezTo>
                <a:cubicBezTo>
                  <a:pt x="12103" y="11217"/>
                  <a:pt x="12197" y="11292"/>
                  <a:pt x="12312" y="11292"/>
                </a:cubicBezTo>
                <a:cubicBezTo>
                  <a:pt x="12467" y="11292"/>
                  <a:pt x="12517" y="11035"/>
                  <a:pt x="12504" y="10307"/>
                </a:cubicBezTo>
                <a:cubicBezTo>
                  <a:pt x="12487" y="9285"/>
                  <a:pt x="12553" y="9212"/>
                  <a:pt x="13306" y="9321"/>
                </a:cubicBezTo>
                <a:cubicBezTo>
                  <a:pt x="13452" y="9343"/>
                  <a:pt x="13502" y="9149"/>
                  <a:pt x="13483" y="8645"/>
                </a:cubicBezTo>
                <a:cubicBezTo>
                  <a:pt x="13432" y="7288"/>
                  <a:pt x="13455" y="7205"/>
                  <a:pt x="13868" y="7205"/>
                </a:cubicBezTo>
                <a:lnTo>
                  <a:pt x="14253" y="7205"/>
                </a:lnTo>
                <a:lnTo>
                  <a:pt x="14269" y="10350"/>
                </a:lnTo>
                <a:cubicBezTo>
                  <a:pt x="14279" y="12082"/>
                  <a:pt x="14277" y="13603"/>
                  <a:pt x="14261" y="13725"/>
                </a:cubicBezTo>
                <a:cubicBezTo>
                  <a:pt x="14245" y="13847"/>
                  <a:pt x="14268" y="14059"/>
                  <a:pt x="14317" y="14196"/>
                </a:cubicBezTo>
                <a:cubicBezTo>
                  <a:pt x="14385" y="14385"/>
                  <a:pt x="14550" y="14418"/>
                  <a:pt x="14983" y="14342"/>
                </a:cubicBezTo>
                <a:cubicBezTo>
                  <a:pt x="15297" y="14286"/>
                  <a:pt x="16912" y="14240"/>
                  <a:pt x="18576" y="14239"/>
                </a:cubicBezTo>
                <a:lnTo>
                  <a:pt x="21600" y="14239"/>
                </a:lnTo>
                <a:lnTo>
                  <a:pt x="21600" y="7120"/>
                </a:lnTo>
                <a:lnTo>
                  <a:pt x="21600" y="0"/>
                </a:lnTo>
                <a:lnTo>
                  <a:pt x="17959" y="0"/>
                </a:lnTo>
                <a:lnTo>
                  <a:pt x="14309" y="0"/>
                </a:lnTo>
                <a:close/>
                <a:moveTo>
                  <a:pt x="10267" y="11540"/>
                </a:moveTo>
                <a:cubicBezTo>
                  <a:pt x="10182" y="11485"/>
                  <a:pt x="10114" y="11514"/>
                  <a:pt x="10114" y="11609"/>
                </a:cubicBezTo>
                <a:cubicBezTo>
                  <a:pt x="10114" y="11704"/>
                  <a:pt x="10182" y="11780"/>
                  <a:pt x="10267" y="11780"/>
                </a:cubicBezTo>
                <a:cubicBezTo>
                  <a:pt x="10351" y="11780"/>
                  <a:pt x="10419" y="11751"/>
                  <a:pt x="10419" y="11712"/>
                </a:cubicBezTo>
                <a:cubicBezTo>
                  <a:pt x="10419" y="11672"/>
                  <a:pt x="10351" y="11596"/>
                  <a:pt x="10267" y="11540"/>
                </a:cubicBezTo>
                <a:close/>
                <a:moveTo>
                  <a:pt x="6762" y="16364"/>
                </a:moveTo>
                <a:cubicBezTo>
                  <a:pt x="5989" y="16364"/>
                  <a:pt x="5844" y="16409"/>
                  <a:pt x="5775" y="16689"/>
                </a:cubicBezTo>
                <a:cubicBezTo>
                  <a:pt x="5723" y="16902"/>
                  <a:pt x="5771" y="17024"/>
                  <a:pt x="5911" y="17024"/>
                </a:cubicBezTo>
                <a:cubicBezTo>
                  <a:pt x="6083" y="17024"/>
                  <a:pt x="6128" y="17385"/>
                  <a:pt x="6128" y="18823"/>
                </a:cubicBezTo>
                <a:cubicBezTo>
                  <a:pt x="6128" y="19813"/>
                  <a:pt x="6066" y="20622"/>
                  <a:pt x="5992" y="20622"/>
                </a:cubicBezTo>
                <a:cubicBezTo>
                  <a:pt x="5778" y="20622"/>
                  <a:pt x="5687" y="21231"/>
                  <a:pt x="5871" y="21427"/>
                </a:cubicBezTo>
                <a:cubicBezTo>
                  <a:pt x="5963" y="21525"/>
                  <a:pt x="6112" y="21600"/>
                  <a:pt x="6200" y="21599"/>
                </a:cubicBezTo>
                <a:cubicBezTo>
                  <a:pt x="6289" y="21597"/>
                  <a:pt x="6254" y="21523"/>
                  <a:pt x="6128" y="21436"/>
                </a:cubicBezTo>
                <a:cubicBezTo>
                  <a:pt x="5965" y="21324"/>
                  <a:pt x="6171" y="21283"/>
                  <a:pt x="6826" y="21282"/>
                </a:cubicBezTo>
                <a:cubicBezTo>
                  <a:pt x="7336" y="21280"/>
                  <a:pt x="7821" y="21351"/>
                  <a:pt x="7909" y="21444"/>
                </a:cubicBezTo>
                <a:cubicBezTo>
                  <a:pt x="8018" y="21561"/>
                  <a:pt x="8079" y="21436"/>
                  <a:pt x="8093" y="21042"/>
                </a:cubicBezTo>
                <a:cubicBezTo>
                  <a:pt x="8108" y="20601"/>
                  <a:pt x="8058" y="20491"/>
                  <a:pt x="7884" y="20562"/>
                </a:cubicBezTo>
                <a:cubicBezTo>
                  <a:pt x="7694" y="20640"/>
                  <a:pt x="7660" y="20333"/>
                  <a:pt x="7660" y="18514"/>
                </a:cubicBezTo>
                <a:lnTo>
                  <a:pt x="7660" y="16364"/>
                </a:lnTo>
                <a:lnTo>
                  <a:pt x="6762" y="16364"/>
                </a:lnTo>
                <a:close/>
                <a:moveTo>
                  <a:pt x="8542" y="16364"/>
                </a:moveTo>
                <a:cubicBezTo>
                  <a:pt x="7917" y="16364"/>
                  <a:pt x="7812" y="16408"/>
                  <a:pt x="7812" y="16689"/>
                </a:cubicBezTo>
                <a:cubicBezTo>
                  <a:pt x="7812" y="16869"/>
                  <a:pt x="7899" y="17025"/>
                  <a:pt x="8005" y="17032"/>
                </a:cubicBezTo>
                <a:cubicBezTo>
                  <a:pt x="8150" y="17042"/>
                  <a:pt x="8148" y="17070"/>
                  <a:pt x="7997" y="17135"/>
                </a:cubicBezTo>
                <a:cubicBezTo>
                  <a:pt x="7845" y="17200"/>
                  <a:pt x="7857" y="17265"/>
                  <a:pt x="8053" y="17418"/>
                </a:cubicBezTo>
                <a:cubicBezTo>
                  <a:pt x="8294" y="17606"/>
                  <a:pt x="8296" y="17659"/>
                  <a:pt x="8053" y="18206"/>
                </a:cubicBezTo>
                <a:cubicBezTo>
                  <a:pt x="7784" y="18812"/>
                  <a:pt x="7782" y="19253"/>
                  <a:pt x="8045" y="19594"/>
                </a:cubicBezTo>
                <a:cubicBezTo>
                  <a:pt x="8129" y="19703"/>
                  <a:pt x="8314" y="19796"/>
                  <a:pt x="8462" y="19799"/>
                </a:cubicBezTo>
                <a:cubicBezTo>
                  <a:pt x="8686" y="19805"/>
                  <a:pt x="8735" y="19650"/>
                  <a:pt x="8735" y="18900"/>
                </a:cubicBezTo>
                <a:cubicBezTo>
                  <a:pt x="8735" y="18236"/>
                  <a:pt x="8793" y="18000"/>
                  <a:pt x="8951" y="18000"/>
                </a:cubicBezTo>
                <a:cubicBezTo>
                  <a:pt x="9100" y="18000"/>
                  <a:pt x="9179" y="17753"/>
                  <a:pt x="9216" y="17186"/>
                </a:cubicBezTo>
                <a:lnTo>
                  <a:pt x="9272" y="16364"/>
                </a:lnTo>
                <a:lnTo>
                  <a:pt x="8542" y="16364"/>
                </a:lnTo>
                <a:close/>
                <a:moveTo>
                  <a:pt x="9465" y="16364"/>
                </a:moveTo>
                <a:lnTo>
                  <a:pt x="9713" y="16767"/>
                </a:lnTo>
                <a:cubicBezTo>
                  <a:pt x="9901" y="17073"/>
                  <a:pt x="9962" y="17588"/>
                  <a:pt x="9962" y="18900"/>
                </a:cubicBezTo>
                <a:cubicBezTo>
                  <a:pt x="9962" y="19927"/>
                  <a:pt x="9900" y="20622"/>
                  <a:pt x="9809" y="20622"/>
                </a:cubicBezTo>
                <a:cubicBezTo>
                  <a:pt x="9726" y="20622"/>
                  <a:pt x="9665" y="20788"/>
                  <a:pt x="9681" y="20990"/>
                </a:cubicBezTo>
                <a:cubicBezTo>
                  <a:pt x="9708" y="21335"/>
                  <a:pt x="9786" y="21359"/>
                  <a:pt x="10804" y="21359"/>
                </a:cubicBezTo>
                <a:cubicBezTo>
                  <a:pt x="11822" y="21359"/>
                  <a:pt x="11892" y="21335"/>
                  <a:pt x="11919" y="20990"/>
                </a:cubicBezTo>
                <a:cubicBezTo>
                  <a:pt x="11935" y="20788"/>
                  <a:pt x="11882" y="20622"/>
                  <a:pt x="11799" y="20622"/>
                </a:cubicBezTo>
                <a:cubicBezTo>
                  <a:pt x="11715" y="20622"/>
                  <a:pt x="11646" y="20290"/>
                  <a:pt x="11646" y="19885"/>
                </a:cubicBezTo>
                <a:cubicBezTo>
                  <a:pt x="11646" y="19480"/>
                  <a:pt x="11707" y="19148"/>
                  <a:pt x="11783" y="19148"/>
                </a:cubicBezTo>
                <a:cubicBezTo>
                  <a:pt x="11941" y="19148"/>
                  <a:pt x="12131" y="19614"/>
                  <a:pt x="12039" y="19774"/>
                </a:cubicBezTo>
                <a:cubicBezTo>
                  <a:pt x="12005" y="19833"/>
                  <a:pt x="12176" y="19893"/>
                  <a:pt x="12416" y="19902"/>
                </a:cubicBezTo>
                <a:cubicBezTo>
                  <a:pt x="12656" y="19912"/>
                  <a:pt x="12887" y="19822"/>
                  <a:pt x="12930" y="19705"/>
                </a:cubicBezTo>
                <a:cubicBezTo>
                  <a:pt x="12978" y="19571"/>
                  <a:pt x="12925" y="19528"/>
                  <a:pt x="12785" y="19585"/>
                </a:cubicBezTo>
                <a:cubicBezTo>
                  <a:pt x="12608" y="19658"/>
                  <a:pt x="12561" y="19492"/>
                  <a:pt x="12561" y="18771"/>
                </a:cubicBezTo>
                <a:cubicBezTo>
                  <a:pt x="12561" y="17950"/>
                  <a:pt x="12594" y="17879"/>
                  <a:pt x="12873" y="17957"/>
                </a:cubicBezTo>
                <a:cubicBezTo>
                  <a:pt x="13150" y="18035"/>
                  <a:pt x="13178" y="17960"/>
                  <a:pt x="13178" y="17204"/>
                </a:cubicBezTo>
                <a:lnTo>
                  <a:pt x="13178" y="16364"/>
                </a:lnTo>
                <a:lnTo>
                  <a:pt x="11317" y="16364"/>
                </a:lnTo>
                <a:lnTo>
                  <a:pt x="9465" y="16364"/>
                </a:lnTo>
                <a:close/>
                <a:moveTo>
                  <a:pt x="14774" y="16364"/>
                </a:moveTo>
                <a:cubicBezTo>
                  <a:pt x="13888" y="16364"/>
                  <a:pt x="13635" y="16420"/>
                  <a:pt x="13635" y="16604"/>
                </a:cubicBezTo>
                <a:cubicBezTo>
                  <a:pt x="13635" y="16733"/>
                  <a:pt x="13703" y="16882"/>
                  <a:pt x="13788" y="16938"/>
                </a:cubicBezTo>
                <a:cubicBezTo>
                  <a:pt x="13875" y="16995"/>
                  <a:pt x="13940" y="17820"/>
                  <a:pt x="13940" y="18848"/>
                </a:cubicBezTo>
                <a:cubicBezTo>
                  <a:pt x="13940" y="20342"/>
                  <a:pt x="13903" y="20644"/>
                  <a:pt x="13724" y="20571"/>
                </a:cubicBezTo>
                <a:cubicBezTo>
                  <a:pt x="13604" y="20522"/>
                  <a:pt x="13473" y="20587"/>
                  <a:pt x="13427" y="20716"/>
                </a:cubicBezTo>
                <a:cubicBezTo>
                  <a:pt x="13380" y="20846"/>
                  <a:pt x="13415" y="20947"/>
                  <a:pt x="13507" y="20947"/>
                </a:cubicBezTo>
                <a:cubicBezTo>
                  <a:pt x="13624" y="20947"/>
                  <a:pt x="13627" y="21009"/>
                  <a:pt x="13515" y="21153"/>
                </a:cubicBezTo>
                <a:cubicBezTo>
                  <a:pt x="13388" y="21316"/>
                  <a:pt x="13614" y="21354"/>
                  <a:pt x="14606" y="21324"/>
                </a:cubicBezTo>
                <a:cubicBezTo>
                  <a:pt x="15715" y="21292"/>
                  <a:pt x="15855" y="21257"/>
                  <a:pt x="15809" y="20999"/>
                </a:cubicBezTo>
                <a:cubicBezTo>
                  <a:pt x="15780" y="20838"/>
                  <a:pt x="15693" y="20678"/>
                  <a:pt x="15616" y="20648"/>
                </a:cubicBezTo>
                <a:cubicBezTo>
                  <a:pt x="15437" y="20577"/>
                  <a:pt x="15429" y="17024"/>
                  <a:pt x="15608" y="17024"/>
                </a:cubicBezTo>
                <a:cubicBezTo>
                  <a:pt x="15683" y="17024"/>
                  <a:pt x="15781" y="16869"/>
                  <a:pt x="15825" y="16689"/>
                </a:cubicBezTo>
                <a:cubicBezTo>
                  <a:pt x="15900" y="16384"/>
                  <a:pt x="15834" y="16364"/>
                  <a:pt x="14774" y="16364"/>
                </a:cubicBezTo>
                <a:close/>
                <a:moveTo>
                  <a:pt x="15737" y="19680"/>
                </a:moveTo>
                <a:cubicBezTo>
                  <a:pt x="15698" y="19522"/>
                  <a:pt x="15665" y="19656"/>
                  <a:pt x="15665" y="19971"/>
                </a:cubicBezTo>
                <a:cubicBezTo>
                  <a:pt x="15665" y="20286"/>
                  <a:pt x="15698" y="20411"/>
                  <a:pt x="15737" y="20254"/>
                </a:cubicBezTo>
                <a:cubicBezTo>
                  <a:pt x="15775" y="20096"/>
                  <a:pt x="15775" y="19837"/>
                  <a:pt x="15737" y="1968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peración Jedburgh"/>
          <p:cNvSpPr txBox="1"/>
          <p:nvPr>
            <p:ph type="title"/>
          </p:nvPr>
        </p:nvSpPr>
        <p:spPr>
          <a:xfrm>
            <a:off x="251945" y="189558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Operación Jedburgh</a:t>
            </a:r>
          </a:p>
        </p:txBody>
      </p:sp>
      <p:pic>
        <p:nvPicPr>
          <p:cNvPr id="152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3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5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691" y="911386"/>
            <a:ext cx="2654449" cy="2134176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55" name="Imagen" descr="Imagen"/>
          <p:cNvPicPr>
            <a:picLocks noChangeAspect="1"/>
          </p:cNvPicPr>
          <p:nvPr/>
        </p:nvPicPr>
        <p:blipFill>
          <a:blip r:embed="rId3"/>
          <a:srcRect l="5688" r="12791"/>
          <a:stretch>
            <a:fillRect/>
          </a:stretch>
        </p:blipFill>
        <p:spPr>
          <a:xfrm>
            <a:off x="7400123" y="3293922"/>
            <a:ext cx="1821018" cy="1418297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5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03" y="2655481"/>
            <a:ext cx="2315940" cy="1854598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57" name="Imagen" descr="Imagen"/>
          <p:cNvPicPr>
            <a:picLocks noChangeAspect="1"/>
          </p:cNvPicPr>
          <p:nvPr/>
        </p:nvPicPr>
        <p:blipFill>
          <a:blip r:embed="rId5"/>
          <a:srcRect l="1838" t="2124" r="1861" b="5602"/>
          <a:stretch>
            <a:fillRect/>
          </a:stretch>
        </p:blipFill>
        <p:spPr>
          <a:xfrm>
            <a:off x="6011047" y="352901"/>
            <a:ext cx="1459786" cy="530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502" extrusionOk="0">
                <a:moveTo>
                  <a:pt x="10754" y="1"/>
                </a:moveTo>
                <a:cubicBezTo>
                  <a:pt x="10130" y="-7"/>
                  <a:pt x="9727" y="230"/>
                  <a:pt x="9251" y="885"/>
                </a:cubicBezTo>
                <a:cubicBezTo>
                  <a:pt x="8876" y="1402"/>
                  <a:pt x="8778" y="1581"/>
                  <a:pt x="8447" y="2381"/>
                </a:cubicBezTo>
                <a:cubicBezTo>
                  <a:pt x="8308" y="2720"/>
                  <a:pt x="8176" y="3008"/>
                  <a:pt x="8156" y="3008"/>
                </a:cubicBezTo>
                <a:cubicBezTo>
                  <a:pt x="8137" y="3008"/>
                  <a:pt x="8047" y="2902"/>
                  <a:pt x="7958" y="2783"/>
                </a:cubicBezTo>
                <a:cubicBezTo>
                  <a:pt x="7681" y="2413"/>
                  <a:pt x="7029" y="1851"/>
                  <a:pt x="6689" y="1689"/>
                </a:cubicBezTo>
                <a:cubicBezTo>
                  <a:pt x="5920" y="1325"/>
                  <a:pt x="5162" y="1365"/>
                  <a:pt x="4254" y="1834"/>
                </a:cubicBezTo>
                <a:cubicBezTo>
                  <a:pt x="3597" y="2173"/>
                  <a:pt x="3184" y="2801"/>
                  <a:pt x="2909" y="3861"/>
                </a:cubicBezTo>
                <a:cubicBezTo>
                  <a:pt x="2736" y="4526"/>
                  <a:pt x="2717" y="4670"/>
                  <a:pt x="2617" y="6000"/>
                </a:cubicBezTo>
                <a:cubicBezTo>
                  <a:pt x="2573" y="6593"/>
                  <a:pt x="2523" y="7132"/>
                  <a:pt x="2507" y="7190"/>
                </a:cubicBezTo>
                <a:cubicBezTo>
                  <a:pt x="2490" y="7249"/>
                  <a:pt x="2446" y="7561"/>
                  <a:pt x="2408" y="7898"/>
                </a:cubicBezTo>
                <a:cubicBezTo>
                  <a:pt x="2360" y="8320"/>
                  <a:pt x="2283" y="8669"/>
                  <a:pt x="2163" y="9024"/>
                </a:cubicBezTo>
                <a:cubicBezTo>
                  <a:pt x="1623" y="10617"/>
                  <a:pt x="1570" y="10920"/>
                  <a:pt x="1598" y="12128"/>
                </a:cubicBezTo>
                <a:cubicBezTo>
                  <a:pt x="1618" y="12965"/>
                  <a:pt x="1611" y="13084"/>
                  <a:pt x="1534" y="13399"/>
                </a:cubicBezTo>
                <a:cubicBezTo>
                  <a:pt x="1488" y="13591"/>
                  <a:pt x="1412" y="13932"/>
                  <a:pt x="1365" y="14155"/>
                </a:cubicBezTo>
                <a:cubicBezTo>
                  <a:pt x="1194" y="14967"/>
                  <a:pt x="955" y="15611"/>
                  <a:pt x="701" y="15972"/>
                </a:cubicBezTo>
                <a:cubicBezTo>
                  <a:pt x="190" y="16699"/>
                  <a:pt x="-63" y="17793"/>
                  <a:pt x="14" y="18932"/>
                </a:cubicBezTo>
                <a:cubicBezTo>
                  <a:pt x="58" y="19587"/>
                  <a:pt x="109" y="19821"/>
                  <a:pt x="288" y="20283"/>
                </a:cubicBezTo>
                <a:cubicBezTo>
                  <a:pt x="582" y="21043"/>
                  <a:pt x="1126" y="21482"/>
                  <a:pt x="1651" y="21393"/>
                </a:cubicBezTo>
                <a:cubicBezTo>
                  <a:pt x="2699" y="21214"/>
                  <a:pt x="2952" y="21128"/>
                  <a:pt x="3235" y="20846"/>
                </a:cubicBezTo>
                <a:cubicBezTo>
                  <a:pt x="3393" y="20688"/>
                  <a:pt x="3541" y="20512"/>
                  <a:pt x="3561" y="20460"/>
                </a:cubicBezTo>
                <a:cubicBezTo>
                  <a:pt x="3581" y="20408"/>
                  <a:pt x="3668" y="20380"/>
                  <a:pt x="3753" y="20380"/>
                </a:cubicBezTo>
                <a:cubicBezTo>
                  <a:pt x="3981" y="20379"/>
                  <a:pt x="4325" y="20202"/>
                  <a:pt x="4673" y="19913"/>
                </a:cubicBezTo>
                <a:cubicBezTo>
                  <a:pt x="4842" y="19773"/>
                  <a:pt x="5109" y="19608"/>
                  <a:pt x="5267" y="19543"/>
                </a:cubicBezTo>
                <a:cubicBezTo>
                  <a:pt x="5467" y="19461"/>
                  <a:pt x="5663" y="19270"/>
                  <a:pt x="5902" y="18948"/>
                </a:cubicBezTo>
                <a:cubicBezTo>
                  <a:pt x="6092" y="18692"/>
                  <a:pt x="6313" y="18458"/>
                  <a:pt x="6397" y="18417"/>
                </a:cubicBezTo>
                <a:cubicBezTo>
                  <a:pt x="6941" y="18156"/>
                  <a:pt x="7633" y="16804"/>
                  <a:pt x="8110" y="15072"/>
                </a:cubicBezTo>
                <a:lnTo>
                  <a:pt x="8209" y="14702"/>
                </a:lnTo>
                <a:lnTo>
                  <a:pt x="8401" y="15184"/>
                </a:lnTo>
                <a:cubicBezTo>
                  <a:pt x="8674" y="15881"/>
                  <a:pt x="8931" y="16373"/>
                  <a:pt x="9257" y="16809"/>
                </a:cubicBezTo>
                <a:cubicBezTo>
                  <a:pt x="10040" y="17856"/>
                  <a:pt x="11053" y="17936"/>
                  <a:pt x="11936" y="17018"/>
                </a:cubicBezTo>
                <a:cubicBezTo>
                  <a:pt x="12284" y="16656"/>
                  <a:pt x="12489" y="16303"/>
                  <a:pt x="12856" y="15458"/>
                </a:cubicBezTo>
                <a:lnTo>
                  <a:pt x="13177" y="14734"/>
                </a:lnTo>
                <a:lnTo>
                  <a:pt x="13276" y="15088"/>
                </a:lnTo>
                <a:cubicBezTo>
                  <a:pt x="13329" y="15286"/>
                  <a:pt x="13529" y="15889"/>
                  <a:pt x="13724" y="16423"/>
                </a:cubicBezTo>
                <a:cubicBezTo>
                  <a:pt x="14012" y="17212"/>
                  <a:pt x="14139" y="17476"/>
                  <a:pt x="14400" y="17822"/>
                </a:cubicBezTo>
                <a:cubicBezTo>
                  <a:pt x="14576" y="18057"/>
                  <a:pt x="14840" y="18317"/>
                  <a:pt x="14988" y="18417"/>
                </a:cubicBezTo>
                <a:cubicBezTo>
                  <a:pt x="15136" y="18518"/>
                  <a:pt x="15319" y="18713"/>
                  <a:pt x="15396" y="18852"/>
                </a:cubicBezTo>
                <a:cubicBezTo>
                  <a:pt x="15601" y="19224"/>
                  <a:pt x="15890" y="19508"/>
                  <a:pt x="16264" y="19688"/>
                </a:cubicBezTo>
                <a:cubicBezTo>
                  <a:pt x="16446" y="19776"/>
                  <a:pt x="16726" y="19966"/>
                  <a:pt x="16887" y="20106"/>
                </a:cubicBezTo>
                <a:cubicBezTo>
                  <a:pt x="17048" y="20246"/>
                  <a:pt x="17325" y="20386"/>
                  <a:pt x="17504" y="20428"/>
                </a:cubicBezTo>
                <a:cubicBezTo>
                  <a:pt x="17694" y="20472"/>
                  <a:pt x="17898" y="20592"/>
                  <a:pt x="17999" y="20717"/>
                </a:cubicBezTo>
                <a:cubicBezTo>
                  <a:pt x="18291" y="21080"/>
                  <a:pt x="18541" y="21226"/>
                  <a:pt x="18960" y="21280"/>
                </a:cubicBezTo>
                <a:cubicBezTo>
                  <a:pt x="19182" y="21309"/>
                  <a:pt x="19435" y="21372"/>
                  <a:pt x="19519" y="21425"/>
                </a:cubicBezTo>
                <a:cubicBezTo>
                  <a:pt x="19785" y="21593"/>
                  <a:pt x="20294" y="21481"/>
                  <a:pt x="20638" y="21168"/>
                </a:cubicBezTo>
                <a:cubicBezTo>
                  <a:pt x="21276" y="20585"/>
                  <a:pt x="21537" y="19411"/>
                  <a:pt x="21377" y="17822"/>
                </a:cubicBezTo>
                <a:cubicBezTo>
                  <a:pt x="21319" y="17241"/>
                  <a:pt x="21077" y="16554"/>
                  <a:pt x="20760" y="16085"/>
                </a:cubicBezTo>
                <a:cubicBezTo>
                  <a:pt x="20444" y="15618"/>
                  <a:pt x="20248" y="15100"/>
                  <a:pt x="20067" y="14235"/>
                </a:cubicBezTo>
                <a:cubicBezTo>
                  <a:pt x="20000" y="13915"/>
                  <a:pt x="19931" y="13622"/>
                  <a:pt x="19915" y="13592"/>
                </a:cubicBezTo>
                <a:cubicBezTo>
                  <a:pt x="19836" y="13441"/>
                  <a:pt x="19811" y="12943"/>
                  <a:pt x="19851" y="12386"/>
                </a:cubicBezTo>
                <a:cubicBezTo>
                  <a:pt x="19924" y="11384"/>
                  <a:pt x="19798" y="10675"/>
                  <a:pt x="19298" y="9201"/>
                </a:cubicBezTo>
                <a:cubicBezTo>
                  <a:pt x="19181" y="8854"/>
                  <a:pt x="19089" y="8439"/>
                  <a:pt x="19036" y="8027"/>
                </a:cubicBezTo>
                <a:cubicBezTo>
                  <a:pt x="18991" y="7678"/>
                  <a:pt x="18940" y="7311"/>
                  <a:pt x="18919" y="7206"/>
                </a:cubicBezTo>
                <a:cubicBezTo>
                  <a:pt x="18899" y="7102"/>
                  <a:pt x="18848" y="6533"/>
                  <a:pt x="18809" y="5936"/>
                </a:cubicBezTo>
                <a:cubicBezTo>
                  <a:pt x="18752" y="5061"/>
                  <a:pt x="18710" y="4727"/>
                  <a:pt x="18599" y="4263"/>
                </a:cubicBezTo>
                <a:cubicBezTo>
                  <a:pt x="18413" y="3481"/>
                  <a:pt x="18398" y="3432"/>
                  <a:pt x="18162" y="2960"/>
                </a:cubicBezTo>
                <a:cubicBezTo>
                  <a:pt x="17701" y="2035"/>
                  <a:pt x="16937" y="1592"/>
                  <a:pt x="15815" y="1593"/>
                </a:cubicBezTo>
                <a:cubicBezTo>
                  <a:pt x="14868" y="1594"/>
                  <a:pt x="14453" y="1799"/>
                  <a:pt x="13579" y="2751"/>
                </a:cubicBezTo>
                <a:lnTo>
                  <a:pt x="13241" y="3121"/>
                </a:lnTo>
                <a:lnTo>
                  <a:pt x="13060" y="2622"/>
                </a:lnTo>
                <a:cubicBezTo>
                  <a:pt x="12793" y="1888"/>
                  <a:pt x="12534" y="1370"/>
                  <a:pt x="12187" y="885"/>
                </a:cubicBezTo>
                <a:cubicBezTo>
                  <a:pt x="11705" y="214"/>
                  <a:pt x="11366" y="8"/>
                  <a:pt x="10754" y="1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58" name="Two members of the secret Operation Jedburgh team practice scaling a..." descr="Two members of the secret Operation Jedburgh team practice scaling a..."/>
          <p:cNvPicPr>
            <a:picLocks noChangeAspect="1"/>
          </p:cNvPicPr>
          <p:nvPr/>
        </p:nvPicPr>
        <p:blipFill>
          <a:blip r:embed="rId6"/>
          <a:srcRect l="15437" r="7968" b="13697"/>
          <a:stretch>
            <a:fillRect/>
          </a:stretch>
        </p:blipFill>
        <p:spPr>
          <a:xfrm>
            <a:off x="4603337" y="1101923"/>
            <a:ext cx="1625346" cy="1486115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sp>
        <p:nvSpPr>
          <p:cNvPr id="159" name="Equipos comando bilingües, altamente entrenados, formados por 3 integrantes: Un norteamericano, un británico y un francés.…"/>
          <p:cNvSpPr txBox="1"/>
          <p:nvPr/>
        </p:nvSpPr>
        <p:spPr>
          <a:xfrm>
            <a:off x="232218" y="1089223"/>
            <a:ext cx="3462599" cy="356459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Equipos comando bilingües, altamente entrenados, formados por 3 integrantes: Un norteamericano, un británico y un francés. 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Nombres clave del grupo e integrantes.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b="1"/>
              <a:t>Misión:</a:t>
            </a:r>
            <a:r>
              <a:t> organizar, entrenar, armar y asistir a la resistencia.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Selección de personal en EEUU y G. Bretaña. Bajo un nivel de altísimo secreto. 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Radio operadores y oficiales </a:t>
            </a:r>
          </a:p>
        </p:txBody>
      </p:sp>
      <p:pic>
        <p:nvPicPr>
          <p:cNvPr id="160" name="Imagen" descr="Imagen"/>
          <p:cNvPicPr>
            <a:picLocks noChangeAspect="1"/>
          </p:cNvPicPr>
          <p:nvPr/>
        </p:nvPicPr>
        <p:blipFill>
          <a:blip r:embed="rId7"/>
          <a:srcRect l="16294" t="15424" r="16294" b="6460"/>
          <a:stretch>
            <a:fillRect/>
          </a:stretch>
        </p:blipFill>
        <p:spPr>
          <a:xfrm>
            <a:off x="3618744" y="2870456"/>
            <a:ext cx="1632513" cy="1854655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Operación Jedburgh"/>
          <p:cNvSpPr txBox="1"/>
          <p:nvPr>
            <p:ph type="title"/>
          </p:nvPr>
        </p:nvSpPr>
        <p:spPr>
          <a:xfrm>
            <a:off x="-192242" y="189558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t>Operación Jedburgh</a:t>
            </a:r>
          </a:p>
        </p:txBody>
      </p:sp>
      <p:pic>
        <p:nvPicPr>
          <p:cNvPr id="163" name="6 Imagen" descr="6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1" y="123478"/>
            <a:ext cx="576066" cy="5760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4" name="7 Rectángulo"/>
          <p:cNvSpPr/>
          <p:nvPr/>
        </p:nvSpPr>
        <p:spPr>
          <a:xfrm>
            <a:off x="0" y="4948013"/>
            <a:ext cx="9144000" cy="195487"/>
          </a:xfrm>
          <a:prstGeom prst="rect">
            <a:avLst/>
          </a:prstGeom>
          <a:solidFill>
            <a:srgbClr val="17375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" name="Equipo especial secreto de última tecnología.…"/>
          <p:cNvSpPr txBox="1"/>
          <p:nvPr/>
        </p:nvSpPr>
        <p:spPr>
          <a:xfrm>
            <a:off x="271600" y="1165496"/>
            <a:ext cx="4601122" cy="219299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Equipo especial secreto de última tecnología.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Radio MK2 ultra portátil</a:t>
            </a:r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Entrenamiento riguroso: psicológico, paracaidismo, comunicaciones, armamento. </a:t>
            </a:r>
            <a:endParaRPr spc="-21"/>
          </a:p>
          <a:p>
            <a:pPr marL="160655" indent="-160655" defTabSz="449580">
              <a:spcBef>
                <a:spcPts val="1000"/>
              </a:spcBef>
              <a:buSzPct val="100000"/>
              <a:buChar char="•"/>
              <a:defRPr sz="1600">
                <a:uFill>
                  <a:solidFill>
                    <a:srgbClr val="000000"/>
                  </a:solidFill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Serian lanzados junto a equipos del SAS (Special Air Service) ,(entran en combate)</a:t>
            </a:r>
          </a:p>
        </p:txBody>
      </p:sp>
      <p:pic>
        <p:nvPicPr>
          <p:cNvPr id="166" name="Imagen" descr="Imagen"/>
          <p:cNvPicPr>
            <a:picLocks noChangeAspect="1"/>
          </p:cNvPicPr>
          <p:nvPr/>
        </p:nvPicPr>
        <p:blipFill>
          <a:blip r:embed="rId2"/>
          <a:srcRect l="1842" t="2123" r="1856" b="5556"/>
          <a:stretch>
            <a:fillRect/>
          </a:stretch>
        </p:blipFill>
        <p:spPr>
          <a:xfrm>
            <a:off x="5566912" y="365283"/>
            <a:ext cx="1390989" cy="505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00" extrusionOk="0">
                <a:moveTo>
                  <a:pt x="10806" y="1"/>
                </a:moveTo>
                <a:cubicBezTo>
                  <a:pt x="10179" y="-7"/>
                  <a:pt x="9772" y="223"/>
                  <a:pt x="9295" y="878"/>
                </a:cubicBezTo>
                <a:cubicBezTo>
                  <a:pt x="8918" y="1394"/>
                  <a:pt x="8816" y="1580"/>
                  <a:pt x="8484" y="2379"/>
                </a:cubicBezTo>
                <a:cubicBezTo>
                  <a:pt x="8343" y="2718"/>
                  <a:pt x="8215" y="3003"/>
                  <a:pt x="8195" y="3003"/>
                </a:cubicBezTo>
                <a:cubicBezTo>
                  <a:pt x="8175" y="3003"/>
                  <a:pt x="8088" y="2903"/>
                  <a:pt x="7999" y="2784"/>
                </a:cubicBezTo>
                <a:cubicBezTo>
                  <a:pt x="7720" y="2414"/>
                  <a:pt x="7063" y="1849"/>
                  <a:pt x="6721" y="1688"/>
                </a:cubicBezTo>
                <a:cubicBezTo>
                  <a:pt x="5949" y="1323"/>
                  <a:pt x="5189" y="1371"/>
                  <a:pt x="4276" y="1839"/>
                </a:cubicBezTo>
                <a:cubicBezTo>
                  <a:pt x="3616" y="2178"/>
                  <a:pt x="3202" y="2805"/>
                  <a:pt x="2925" y="3864"/>
                </a:cubicBezTo>
                <a:cubicBezTo>
                  <a:pt x="2751" y="4529"/>
                  <a:pt x="2730" y="4660"/>
                  <a:pt x="2630" y="5989"/>
                </a:cubicBezTo>
                <a:cubicBezTo>
                  <a:pt x="2586" y="6582"/>
                  <a:pt x="2536" y="7129"/>
                  <a:pt x="2520" y="7187"/>
                </a:cubicBezTo>
                <a:cubicBezTo>
                  <a:pt x="2503" y="7245"/>
                  <a:pt x="2453" y="7559"/>
                  <a:pt x="2415" y="7896"/>
                </a:cubicBezTo>
                <a:cubicBezTo>
                  <a:pt x="2367" y="8317"/>
                  <a:pt x="2296" y="8672"/>
                  <a:pt x="2176" y="9026"/>
                </a:cubicBezTo>
                <a:cubicBezTo>
                  <a:pt x="1632" y="10618"/>
                  <a:pt x="1576" y="10905"/>
                  <a:pt x="1604" y="12113"/>
                </a:cubicBezTo>
                <a:cubicBezTo>
                  <a:pt x="1624" y="12949"/>
                  <a:pt x="1620" y="13081"/>
                  <a:pt x="1543" y="13395"/>
                </a:cubicBezTo>
                <a:cubicBezTo>
                  <a:pt x="1496" y="13587"/>
                  <a:pt x="1418" y="13931"/>
                  <a:pt x="1371" y="14154"/>
                </a:cubicBezTo>
                <a:cubicBezTo>
                  <a:pt x="1198" y="14965"/>
                  <a:pt x="963" y="15599"/>
                  <a:pt x="707" y="15959"/>
                </a:cubicBezTo>
                <a:cubicBezTo>
                  <a:pt x="193" y="16685"/>
                  <a:pt x="-64" y="17774"/>
                  <a:pt x="13" y="18912"/>
                </a:cubicBezTo>
                <a:cubicBezTo>
                  <a:pt x="58" y="19566"/>
                  <a:pt x="110" y="19800"/>
                  <a:pt x="290" y="20261"/>
                </a:cubicBezTo>
                <a:cubicBezTo>
                  <a:pt x="585" y="21020"/>
                  <a:pt x="1126" y="21481"/>
                  <a:pt x="1653" y="21391"/>
                </a:cubicBezTo>
                <a:cubicBezTo>
                  <a:pt x="2707" y="21213"/>
                  <a:pt x="2967" y="21116"/>
                  <a:pt x="3250" y="20835"/>
                </a:cubicBezTo>
                <a:cubicBezTo>
                  <a:pt x="3409" y="20677"/>
                  <a:pt x="3556" y="20499"/>
                  <a:pt x="3576" y="20447"/>
                </a:cubicBezTo>
                <a:cubicBezTo>
                  <a:pt x="3596" y="20395"/>
                  <a:pt x="3681" y="20363"/>
                  <a:pt x="3766" y="20362"/>
                </a:cubicBezTo>
                <a:cubicBezTo>
                  <a:pt x="3996" y="20361"/>
                  <a:pt x="4344" y="20179"/>
                  <a:pt x="4694" y="19890"/>
                </a:cubicBezTo>
                <a:cubicBezTo>
                  <a:pt x="4864" y="19750"/>
                  <a:pt x="5131" y="19584"/>
                  <a:pt x="5290" y="19519"/>
                </a:cubicBezTo>
                <a:cubicBezTo>
                  <a:pt x="5490" y="19437"/>
                  <a:pt x="5688" y="19267"/>
                  <a:pt x="5929" y="18945"/>
                </a:cubicBezTo>
                <a:cubicBezTo>
                  <a:pt x="6119" y="18690"/>
                  <a:pt x="6348" y="18446"/>
                  <a:pt x="6432" y="18405"/>
                </a:cubicBezTo>
                <a:cubicBezTo>
                  <a:pt x="6978" y="18144"/>
                  <a:pt x="7673" y="16796"/>
                  <a:pt x="8152" y="15065"/>
                </a:cubicBezTo>
                <a:lnTo>
                  <a:pt x="8250" y="14694"/>
                </a:lnTo>
                <a:lnTo>
                  <a:pt x="8441" y="15166"/>
                </a:lnTo>
                <a:cubicBezTo>
                  <a:pt x="8715" y="15863"/>
                  <a:pt x="8973" y="16367"/>
                  <a:pt x="9301" y="16803"/>
                </a:cubicBezTo>
                <a:cubicBezTo>
                  <a:pt x="10088" y="17850"/>
                  <a:pt x="11110" y="17923"/>
                  <a:pt x="11997" y="17005"/>
                </a:cubicBezTo>
                <a:cubicBezTo>
                  <a:pt x="12347" y="16644"/>
                  <a:pt x="12549" y="16298"/>
                  <a:pt x="12919" y="15453"/>
                </a:cubicBezTo>
                <a:lnTo>
                  <a:pt x="13238" y="14711"/>
                </a:lnTo>
                <a:lnTo>
                  <a:pt x="13336" y="15082"/>
                </a:lnTo>
                <a:cubicBezTo>
                  <a:pt x="13390" y="15280"/>
                  <a:pt x="13595" y="15881"/>
                  <a:pt x="13791" y="16415"/>
                </a:cubicBezTo>
                <a:cubicBezTo>
                  <a:pt x="14080" y="17204"/>
                  <a:pt x="14211" y="17452"/>
                  <a:pt x="14473" y="17798"/>
                </a:cubicBezTo>
                <a:cubicBezTo>
                  <a:pt x="14650" y="18032"/>
                  <a:pt x="14914" y="18305"/>
                  <a:pt x="15062" y="18405"/>
                </a:cubicBezTo>
                <a:cubicBezTo>
                  <a:pt x="15211" y="18506"/>
                  <a:pt x="15397" y="18706"/>
                  <a:pt x="15474" y="18844"/>
                </a:cubicBezTo>
                <a:cubicBezTo>
                  <a:pt x="15680" y="19216"/>
                  <a:pt x="15965" y="19491"/>
                  <a:pt x="16340" y="19671"/>
                </a:cubicBezTo>
                <a:cubicBezTo>
                  <a:pt x="16523" y="19759"/>
                  <a:pt x="16805" y="19952"/>
                  <a:pt x="16966" y="20092"/>
                </a:cubicBezTo>
                <a:cubicBezTo>
                  <a:pt x="17128" y="20233"/>
                  <a:pt x="17407" y="20372"/>
                  <a:pt x="17587" y="20413"/>
                </a:cubicBezTo>
                <a:cubicBezTo>
                  <a:pt x="17778" y="20457"/>
                  <a:pt x="17989" y="20575"/>
                  <a:pt x="18091" y="20700"/>
                </a:cubicBezTo>
                <a:cubicBezTo>
                  <a:pt x="18384" y="21063"/>
                  <a:pt x="18633" y="21219"/>
                  <a:pt x="19055" y="21273"/>
                </a:cubicBezTo>
                <a:cubicBezTo>
                  <a:pt x="19278" y="21302"/>
                  <a:pt x="19529" y="21372"/>
                  <a:pt x="19614" y="21425"/>
                </a:cubicBezTo>
                <a:cubicBezTo>
                  <a:pt x="19881" y="21593"/>
                  <a:pt x="20393" y="21469"/>
                  <a:pt x="20738" y="21155"/>
                </a:cubicBezTo>
                <a:cubicBezTo>
                  <a:pt x="21219" y="20718"/>
                  <a:pt x="21489" y="19939"/>
                  <a:pt x="21524" y="18912"/>
                </a:cubicBezTo>
                <a:cubicBezTo>
                  <a:pt x="21536" y="18569"/>
                  <a:pt x="21521" y="18195"/>
                  <a:pt x="21481" y="17798"/>
                </a:cubicBezTo>
                <a:cubicBezTo>
                  <a:pt x="21422" y="17218"/>
                  <a:pt x="21179" y="16546"/>
                  <a:pt x="20861" y="16077"/>
                </a:cubicBezTo>
                <a:cubicBezTo>
                  <a:pt x="20544" y="15610"/>
                  <a:pt x="20342" y="15086"/>
                  <a:pt x="20161" y="14222"/>
                </a:cubicBezTo>
                <a:cubicBezTo>
                  <a:pt x="20093" y="13902"/>
                  <a:pt x="20029" y="13611"/>
                  <a:pt x="20013" y="13581"/>
                </a:cubicBezTo>
                <a:cubicBezTo>
                  <a:pt x="19934" y="13430"/>
                  <a:pt x="19905" y="12924"/>
                  <a:pt x="19946" y="12366"/>
                </a:cubicBezTo>
                <a:cubicBezTo>
                  <a:pt x="20019" y="11365"/>
                  <a:pt x="19895" y="10668"/>
                  <a:pt x="19393" y="9195"/>
                </a:cubicBezTo>
                <a:cubicBezTo>
                  <a:pt x="19275" y="8848"/>
                  <a:pt x="19182" y="8443"/>
                  <a:pt x="19129" y="8031"/>
                </a:cubicBezTo>
                <a:cubicBezTo>
                  <a:pt x="19084" y="7682"/>
                  <a:pt x="19033" y="7309"/>
                  <a:pt x="19012" y="7204"/>
                </a:cubicBezTo>
                <a:cubicBezTo>
                  <a:pt x="18991" y="7099"/>
                  <a:pt x="18941" y="6519"/>
                  <a:pt x="18901" y="5922"/>
                </a:cubicBezTo>
                <a:cubicBezTo>
                  <a:pt x="18844" y="5048"/>
                  <a:pt x="18804" y="4733"/>
                  <a:pt x="18693" y="4269"/>
                </a:cubicBezTo>
                <a:cubicBezTo>
                  <a:pt x="18505" y="3487"/>
                  <a:pt x="18487" y="3425"/>
                  <a:pt x="18250" y="2953"/>
                </a:cubicBezTo>
                <a:cubicBezTo>
                  <a:pt x="17787" y="2028"/>
                  <a:pt x="17019" y="1585"/>
                  <a:pt x="15892" y="1586"/>
                </a:cubicBezTo>
                <a:cubicBezTo>
                  <a:pt x="14940" y="1587"/>
                  <a:pt x="14522" y="1799"/>
                  <a:pt x="13643" y="2750"/>
                </a:cubicBezTo>
                <a:lnTo>
                  <a:pt x="13306" y="3122"/>
                </a:lnTo>
                <a:lnTo>
                  <a:pt x="13127" y="2615"/>
                </a:lnTo>
                <a:cubicBezTo>
                  <a:pt x="12859" y="1881"/>
                  <a:pt x="12598" y="1379"/>
                  <a:pt x="12249" y="895"/>
                </a:cubicBezTo>
                <a:cubicBezTo>
                  <a:pt x="11765" y="224"/>
                  <a:pt x="11421" y="8"/>
                  <a:pt x="10806" y="1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6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454" y="1014946"/>
            <a:ext cx="2228312" cy="1764081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4"/>
          <a:srcRect l="12926" t="11337" r="10584" b="10890"/>
          <a:stretch>
            <a:fillRect/>
          </a:stretch>
        </p:blipFill>
        <p:spPr>
          <a:xfrm>
            <a:off x="7485030" y="157186"/>
            <a:ext cx="1534421" cy="1652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587" extrusionOk="0">
                <a:moveTo>
                  <a:pt x="6830" y="0"/>
                </a:moveTo>
                <a:cubicBezTo>
                  <a:pt x="6590" y="90"/>
                  <a:pt x="6379" y="391"/>
                  <a:pt x="6379" y="710"/>
                </a:cubicBezTo>
                <a:cubicBezTo>
                  <a:pt x="6379" y="1009"/>
                  <a:pt x="6472" y="1166"/>
                  <a:pt x="6808" y="1441"/>
                </a:cubicBezTo>
                <a:cubicBezTo>
                  <a:pt x="7044" y="1635"/>
                  <a:pt x="7532" y="2253"/>
                  <a:pt x="7889" y="2816"/>
                </a:cubicBezTo>
                <a:cubicBezTo>
                  <a:pt x="8710" y="4110"/>
                  <a:pt x="9770" y="5446"/>
                  <a:pt x="10757" y="6424"/>
                </a:cubicBezTo>
                <a:lnTo>
                  <a:pt x="11532" y="7187"/>
                </a:lnTo>
                <a:lnTo>
                  <a:pt x="11103" y="7627"/>
                </a:lnTo>
                <a:cubicBezTo>
                  <a:pt x="10391" y="8361"/>
                  <a:pt x="10613" y="8824"/>
                  <a:pt x="11387" y="8219"/>
                </a:cubicBezTo>
                <a:lnTo>
                  <a:pt x="11766" y="7923"/>
                </a:lnTo>
                <a:lnTo>
                  <a:pt x="11955" y="8177"/>
                </a:lnTo>
                <a:cubicBezTo>
                  <a:pt x="12060" y="8317"/>
                  <a:pt x="12306" y="8603"/>
                  <a:pt x="12501" y="8810"/>
                </a:cubicBezTo>
                <a:cubicBezTo>
                  <a:pt x="12696" y="9016"/>
                  <a:pt x="13129" y="9497"/>
                  <a:pt x="13465" y="9883"/>
                </a:cubicBezTo>
                <a:cubicBezTo>
                  <a:pt x="14222" y="10752"/>
                  <a:pt x="16148" y="12838"/>
                  <a:pt x="16812" y="13507"/>
                </a:cubicBezTo>
                <a:cubicBezTo>
                  <a:pt x="18657" y="15367"/>
                  <a:pt x="19437" y="16115"/>
                  <a:pt x="20249" y="16816"/>
                </a:cubicBezTo>
                <a:cubicBezTo>
                  <a:pt x="21204" y="17639"/>
                  <a:pt x="21536" y="17786"/>
                  <a:pt x="21536" y="17381"/>
                </a:cubicBezTo>
                <a:cubicBezTo>
                  <a:pt x="21536" y="17268"/>
                  <a:pt x="21455" y="17076"/>
                  <a:pt x="21341" y="16847"/>
                </a:cubicBezTo>
                <a:cubicBezTo>
                  <a:pt x="21341" y="16846"/>
                  <a:pt x="21341" y="16842"/>
                  <a:pt x="21341" y="16842"/>
                </a:cubicBezTo>
                <a:cubicBezTo>
                  <a:pt x="21341" y="16841"/>
                  <a:pt x="21336" y="16837"/>
                  <a:pt x="21335" y="16836"/>
                </a:cubicBezTo>
                <a:cubicBezTo>
                  <a:pt x="20880" y="15923"/>
                  <a:pt x="19470" y="14030"/>
                  <a:pt x="17080" y="11086"/>
                </a:cubicBezTo>
                <a:cubicBezTo>
                  <a:pt x="17079" y="11085"/>
                  <a:pt x="17081" y="11082"/>
                  <a:pt x="17080" y="11081"/>
                </a:cubicBezTo>
                <a:cubicBezTo>
                  <a:pt x="16586" y="10472"/>
                  <a:pt x="16110" y="9883"/>
                  <a:pt x="15526" y="9178"/>
                </a:cubicBezTo>
                <a:cubicBezTo>
                  <a:pt x="15197" y="8781"/>
                  <a:pt x="14763" y="8255"/>
                  <a:pt x="14562" y="8011"/>
                </a:cubicBezTo>
                <a:cubicBezTo>
                  <a:pt x="14361" y="7767"/>
                  <a:pt x="14023" y="7370"/>
                  <a:pt x="13810" y="7130"/>
                </a:cubicBezTo>
                <a:cubicBezTo>
                  <a:pt x="13344" y="6605"/>
                  <a:pt x="13336" y="6517"/>
                  <a:pt x="13721" y="6181"/>
                </a:cubicBezTo>
                <a:cubicBezTo>
                  <a:pt x="13885" y="6037"/>
                  <a:pt x="14016" y="5849"/>
                  <a:pt x="14016" y="5766"/>
                </a:cubicBezTo>
                <a:cubicBezTo>
                  <a:pt x="14016" y="5511"/>
                  <a:pt x="13657" y="5474"/>
                  <a:pt x="13381" y="5699"/>
                </a:cubicBezTo>
                <a:cubicBezTo>
                  <a:pt x="12729" y="6230"/>
                  <a:pt x="12763" y="6232"/>
                  <a:pt x="12345" y="5600"/>
                </a:cubicBezTo>
                <a:cubicBezTo>
                  <a:pt x="11653" y="4553"/>
                  <a:pt x="10608" y="3373"/>
                  <a:pt x="9370" y="2240"/>
                </a:cubicBezTo>
                <a:cubicBezTo>
                  <a:pt x="9103" y="1995"/>
                  <a:pt x="8853" y="1747"/>
                  <a:pt x="8624" y="1514"/>
                </a:cubicBezTo>
                <a:cubicBezTo>
                  <a:pt x="8546" y="1526"/>
                  <a:pt x="8527" y="1505"/>
                  <a:pt x="8568" y="1457"/>
                </a:cubicBezTo>
                <a:cubicBezTo>
                  <a:pt x="8254" y="1133"/>
                  <a:pt x="8003" y="856"/>
                  <a:pt x="7933" y="731"/>
                </a:cubicBezTo>
                <a:cubicBezTo>
                  <a:pt x="7747" y="397"/>
                  <a:pt x="7385" y="95"/>
                  <a:pt x="7109" y="5"/>
                </a:cubicBezTo>
                <a:lnTo>
                  <a:pt x="6875" y="0"/>
                </a:lnTo>
                <a:lnTo>
                  <a:pt x="6830" y="0"/>
                </a:lnTo>
                <a:close/>
                <a:moveTo>
                  <a:pt x="2318" y="2530"/>
                </a:moveTo>
                <a:cubicBezTo>
                  <a:pt x="1238" y="2460"/>
                  <a:pt x="239" y="3184"/>
                  <a:pt x="12" y="4288"/>
                </a:cubicBezTo>
                <a:cubicBezTo>
                  <a:pt x="-64" y="4661"/>
                  <a:pt x="218" y="5328"/>
                  <a:pt x="581" y="5771"/>
                </a:cubicBezTo>
                <a:cubicBezTo>
                  <a:pt x="583" y="5771"/>
                  <a:pt x="588" y="5776"/>
                  <a:pt x="592" y="5776"/>
                </a:cubicBezTo>
                <a:cubicBezTo>
                  <a:pt x="631" y="5783"/>
                  <a:pt x="671" y="5796"/>
                  <a:pt x="748" y="5844"/>
                </a:cubicBezTo>
                <a:cubicBezTo>
                  <a:pt x="831" y="5892"/>
                  <a:pt x="928" y="5958"/>
                  <a:pt x="1043" y="6056"/>
                </a:cubicBezTo>
                <a:cubicBezTo>
                  <a:pt x="1157" y="6154"/>
                  <a:pt x="1243" y="6241"/>
                  <a:pt x="1299" y="6305"/>
                </a:cubicBezTo>
                <a:cubicBezTo>
                  <a:pt x="1300" y="6307"/>
                  <a:pt x="1303" y="6309"/>
                  <a:pt x="1305" y="6310"/>
                </a:cubicBezTo>
                <a:cubicBezTo>
                  <a:pt x="1358" y="6370"/>
                  <a:pt x="1364" y="6396"/>
                  <a:pt x="1360" y="6414"/>
                </a:cubicBezTo>
                <a:cubicBezTo>
                  <a:pt x="1360" y="6416"/>
                  <a:pt x="1367" y="6423"/>
                  <a:pt x="1366" y="6424"/>
                </a:cubicBezTo>
                <a:cubicBezTo>
                  <a:pt x="1634" y="6617"/>
                  <a:pt x="1856" y="6780"/>
                  <a:pt x="2207" y="7031"/>
                </a:cubicBezTo>
                <a:cubicBezTo>
                  <a:pt x="2765" y="7430"/>
                  <a:pt x="3437" y="7939"/>
                  <a:pt x="3700" y="8162"/>
                </a:cubicBezTo>
                <a:cubicBezTo>
                  <a:pt x="3962" y="8384"/>
                  <a:pt x="4390" y="8736"/>
                  <a:pt x="4652" y="8944"/>
                </a:cubicBezTo>
                <a:cubicBezTo>
                  <a:pt x="5880" y="9920"/>
                  <a:pt x="6981" y="10886"/>
                  <a:pt x="6981" y="10993"/>
                </a:cubicBezTo>
                <a:cubicBezTo>
                  <a:pt x="6981" y="11049"/>
                  <a:pt x="7181" y="11288"/>
                  <a:pt x="7432" y="11537"/>
                </a:cubicBezTo>
                <a:cubicBezTo>
                  <a:pt x="7434" y="11539"/>
                  <a:pt x="7436" y="11535"/>
                  <a:pt x="7438" y="11537"/>
                </a:cubicBezTo>
                <a:cubicBezTo>
                  <a:pt x="7456" y="11544"/>
                  <a:pt x="7469" y="11553"/>
                  <a:pt x="7460" y="11558"/>
                </a:cubicBezTo>
                <a:cubicBezTo>
                  <a:pt x="7490" y="11587"/>
                  <a:pt x="7507" y="11611"/>
                  <a:pt x="7538" y="11641"/>
                </a:cubicBezTo>
                <a:cubicBezTo>
                  <a:pt x="8068" y="12142"/>
                  <a:pt x="8085" y="12181"/>
                  <a:pt x="7894" y="12377"/>
                </a:cubicBezTo>
                <a:cubicBezTo>
                  <a:pt x="7784" y="12491"/>
                  <a:pt x="7694" y="12670"/>
                  <a:pt x="7694" y="12776"/>
                </a:cubicBezTo>
                <a:cubicBezTo>
                  <a:pt x="7694" y="12995"/>
                  <a:pt x="8759" y="14169"/>
                  <a:pt x="8958" y="14171"/>
                </a:cubicBezTo>
                <a:cubicBezTo>
                  <a:pt x="9029" y="14172"/>
                  <a:pt x="9160" y="14049"/>
                  <a:pt x="9248" y="13896"/>
                </a:cubicBezTo>
                <a:cubicBezTo>
                  <a:pt x="9336" y="13744"/>
                  <a:pt x="9444" y="13616"/>
                  <a:pt x="9493" y="13616"/>
                </a:cubicBezTo>
                <a:cubicBezTo>
                  <a:pt x="9542" y="13616"/>
                  <a:pt x="9802" y="13850"/>
                  <a:pt x="10067" y="14130"/>
                </a:cubicBezTo>
                <a:lnTo>
                  <a:pt x="10540" y="14633"/>
                </a:lnTo>
                <a:lnTo>
                  <a:pt x="10134" y="14970"/>
                </a:lnTo>
                <a:cubicBezTo>
                  <a:pt x="9629" y="15382"/>
                  <a:pt x="9618" y="15606"/>
                  <a:pt x="10083" y="16235"/>
                </a:cubicBezTo>
                <a:cubicBezTo>
                  <a:pt x="10577" y="16903"/>
                  <a:pt x="10913" y="16968"/>
                  <a:pt x="11526" y="16510"/>
                </a:cubicBezTo>
                <a:lnTo>
                  <a:pt x="12005" y="16147"/>
                </a:lnTo>
                <a:lnTo>
                  <a:pt x="12312" y="16411"/>
                </a:lnTo>
                <a:cubicBezTo>
                  <a:pt x="12352" y="16446"/>
                  <a:pt x="12518" y="16630"/>
                  <a:pt x="12596" y="16707"/>
                </a:cubicBezTo>
                <a:cubicBezTo>
                  <a:pt x="12659" y="16716"/>
                  <a:pt x="12716" y="16730"/>
                  <a:pt x="12752" y="16764"/>
                </a:cubicBezTo>
                <a:cubicBezTo>
                  <a:pt x="12801" y="16810"/>
                  <a:pt x="12836" y="16854"/>
                  <a:pt x="12857" y="16893"/>
                </a:cubicBezTo>
                <a:cubicBezTo>
                  <a:pt x="12858" y="16895"/>
                  <a:pt x="12862" y="16897"/>
                  <a:pt x="12863" y="16899"/>
                </a:cubicBezTo>
                <a:cubicBezTo>
                  <a:pt x="12866" y="16906"/>
                  <a:pt x="12860" y="16913"/>
                  <a:pt x="12863" y="16919"/>
                </a:cubicBezTo>
                <a:cubicBezTo>
                  <a:pt x="12876" y="16952"/>
                  <a:pt x="12881" y="16974"/>
                  <a:pt x="12874" y="16992"/>
                </a:cubicBezTo>
                <a:cubicBezTo>
                  <a:pt x="12874" y="16993"/>
                  <a:pt x="12874" y="16996"/>
                  <a:pt x="12874" y="16997"/>
                </a:cubicBezTo>
                <a:cubicBezTo>
                  <a:pt x="13088" y="17219"/>
                  <a:pt x="13234" y="17348"/>
                  <a:pt x="13476" y="17614"/>
                </a:cubicBezTo>
                <a:cubicBezTo>
                  <a:pt x="13948" y="18133"/>
                  <a:pt x="14677" y="18860"/>
                  <a:pt x="15097" y="19227"/>
                </a:cubicBezTo>
                <a:cubicBezTo>
                  <a:pt x="15517" y="19593"/>
                  <a:pt x="16290" y="20274"/>
                  <a:pt x="16818" y="20746"/>
                </a:cubicBezTo>
                <a:cubicBezTo>
                  <a:pt x="17509" y="21364"/>
                  <a:pt x="17877" y="21600"/>
                  <a:pt x="18177" y="21586"/>
                </a:cubicBezTo>
                <a:lnTo>
                  <a:pt x="18283" y="21586"/>
                </a:lnTo>
                <a:cubicBezTo>
                  <a:pt x="18381" y="21560"/>
                  <a:pt x="18469" y="21508"/>
                  <a:pt x="18567" y="21425"/>
                </a:cubicBezTo>
                <a:cubicBezTo>
                  <a:pt x="18937" y="21114"/>
                  <a:pt x="18823" y="20794"/>
                  <a:pt x="17921" y="19657"/>
                </a:cubicBezTo>
                <a:cubicBezTo>
                  <a:pt x="17443" y="19054"/>
                  <a:pt x="16677" y="18085"/>
                  <a:pt x="16222" y="17505"/>
                </a:cubicBezTo>
                <a:cubicBezTo>
                  <a:pt x="15766" y="16925"/>
                  <a:pt x="15066" y="16076"/>
                  <a:pt x="14668" y="15618"/>
                </a:cubicBezTo>
                <a:cubicBezTo>
                  <a:pt x="13680" y="14483"/>
                  <a:pt x="13708" y="14553"/>
                  <a:pt x="14127" y="14109"/>
                </a:cubicBezTo>
                <a:cubicBezTo>
                  <a:pt x="14329" y="13895"/>
                  <a:pt x="14495" y="13615"/>
                  <a:pt x="14495" y="13482"/>
                </a:cubicBezTo>
                <a:cubicBezTo>
                  <a:pt x="14495" y="13204"/>
                  <a:pt x="13580" y="12285"/>
                  <a:pt x="13303" y="12284"/>
                </a:cubicBezTo>
                <a:cubicBezTo>
                  <a:pt x="13202" y="12283"/>
                  <a:pt x="12978" y="12448"/>
                  <a:pt x="12796" y="12647"/>
                </a:cubicBezTo>
                <a:lnTo>
                  <a:pt x="12462" y="13010"/>
                </a:lnTo>
                <a:lnTo>
                  <a:pt x="12050" y="12564"/>
                </a:lnTo>
                <a:lnTo>
                  <a:pt x="11643" y="12123"/>
                </a:lnTo>
                <a:lnTo>
                  <a:pt x="11994" y="11802"/>
                </a:lnTo>
                <a:cubicBezTo>
                  <a:pt x="12188" y="11626"/>
                  <a:pt x="12345" y="11418"/>
                  <a:pt x="12345" y="11340"/>
                </a:cubicBezTo>
                <a:cubicBezTo>
                  <a:pt x="12345" y="11173"/>
                  <a:pt x="11485" y="10177"/>
                  <a:pt x="11220" y="10039"/>
                </a:cubicBezTo>
                <a:cubicBezTo>
                  <a:pt x="11095" y="9974"/>
                  <a:pt x="10923" y="10014"/>
                  <a:pt x="10691" y="10168"/>
                </a:cubicBezTo>
                <a:cubicBezTo>
                  <a:pt x="10501" y="10294"/>
                  <a:pt x="10313" y="10396"/>
                  <a:pt x="10278" y="10396"/>
                </a:cubicBezTo>
                <a:cubicBezTo>
                  <a:pt x="10244" y="10396"/>
                  <a:pt x="9960" y="10096"/>
                  <a:pt x="9649" y="9727"/>
                </a:cubicBezTo>
                <a:cubicBezTo>
                  <a:pt x="9338" y="9359"/>
                  <a:pt x="9021" y="9077"/>
                  <a:pt x="8942" y="9105"/>
                </a:cubicBezTo>
                <a:cubicBezTo>
                  <a:pt x="8862" y="9134"/>
                  <a:pt x="8400" y="8685"/>
                  <a:pt x="7917" y="8099"/>
                </a:cubicBezTo>
                <a:cubicBezTo>
                  <a:pt x="7434" y="7515"/>
                  <a:pt x="6569" y="6480"/>
                  <a:pt x="5995" y="5802"/>
                </a:cubicBezTo>
                <a:cubicBezTo>
                  <a:pt x="3484" y="2839"/>
                  <a:pt x="3439" y="2792"/>
                  <a:pt x="2786" y="2608"/>
                </a:cubicBezTo>
                <a:cubicBezTo>
                  <a:pt x="2631" y="2564"/>
                  <a:pt x="2473" y="2541"/>
                  <a:pt x="2318" y="253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69" name="image.jpeg" descr="imag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975" y="2935590"/>
            <a:ext cx="2543176" cy="2016761"/>
          </a:xfrm>
          <a:prstGeom prst="rect">
            <a:avLst/>
          </a:prstGeom>
          <a:ln w="25400">
            <a:solidFill>
              <a:srgbClr val="DDDDDD"/>
            </a:solidFill>
            <a:miter lim="400000"/>
            <a:headEnd/>
            <a:tailEnd/>
          </a:ln>
        </p:spPr>
      </p:pic>
      <p:pic>
        <p:nvPicPr>
          <p:cNvPr id="170" name="VK5TD - Callsign Lookup by QRZ Ham Radio" descr="VK5TD - Callsign Lookup by QRZ Ham Radio"/>
          <p:cNvPicPr>
            <a:picLocks noChangeAspect="1"/>
          </p:cNvPicPr>
          <p:nvPr/>
        </p:nvPicPr>
        <p:blipFill>
          <a:blip r:embed="rId6"/>
          <a:srcRect l="19697" t="517" r="9843" b="4349"/>
          <a:stretch>
            <a:fillRect/>
          </a:stretch>
        </p:blipFill>
        <p:spPr>
          <a:xfrm>
            <a:off x="2521552" y="3427369"/>
            <a:ext cx="1814154" cy="1652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41" extrusionOk="0">
                <a:moveTo>
                  <a:pt x="4976" y="2"/>
                </a:moveTo>
                <a:cubicBezTo>
                  <a:pt x="4818" y="13"/>
                  <a:pt x="4667" y="73"/>
                  <a:pt x="4628" y="173"/>
                </a:cubicBezTo>
                <a:cubicBezTo>
                  <a:pt x="4575" y="310"/>
                  <a:pt x="4337" y="349"/>
                  <a:pt x="3534" y="349"/>
                </a:cubicBezTo>
                <a:cubicBezTo>
                  <a:pt x="2610" y="349"/>
                  <a:pt x="2482" y="375"/>
                  <a:pt x="2248" y="623"/>
                </a:cubicBezTo>
                <a:cubicBezTo>
                  <a:pt x="2061" y="821"/>
                  <a:pt x="1994" y="1024"/>
                  <a:pt x="2009" y="1352"/>
                </a:cubicBezTo>
                <a:cubicBezTo>
                  <a:pt x="2020" y="1603"/>
                  <a:pt x="1977" y="2241"/>
                  <a:pt x="1910" y="2770"/>
                </a:cubicBezTo>
                <a:cubicBezTo>
                  <a:pt x="1791" y="3715"/>
                  <a:pt x="1462" y="4434"/>
                  <a:pt x="812" y="5191"/>
                </a:cubicBezTo>
                <a:cubicBezTo>
                  <a:pt x="186" y="5919"/>
                  <a:pt x="-81" y="7239"/>
                  <a:pt x="192" y="8228"/>
                </a:cubicBezTo>
                <a:cubicBezTo>
                  <a:pt x="528" y="9446"/>
                  <a:pt x="584" y="10017"/>
                  <a:pt x="403" y="10360"/>
                </a:cubicBezTo>
                <a:cubicBezTo>
                  <a:pt x="275" y="10603"/>
                  <a:pt x="235" y="11170"/>
                  <a:pt x="234" y="12688"/>
                </a:cubicBezTo>
                <a:cubicBezTo>
                  <a:pt x="234" y="13899"/>
                  <a:pt x="188" y="14719"/>
                  <a:pt x="117" y="14763"/>
                </a:cubicBezTo>
                <a:cubicBezTo>
                  <a:pt x="52" y="14802"/>
                  <a:pt x="0" y="15014"/>
                  <a:pt x="0" y="15233"/>
                </a:cubicBezTo>
                <a:cubicBezTo>
                  <a:pt x="0" y="15562"/>
                  <a:pt x="50" y="15649"/>
                  <a:pt x="291" y="15709"/>
                </a:cubicBezTo>
                <a:cubicBezTo>
                  <a:pt x="545" y="15773"/>
                  <a:pt x="579" y="15839"/>
                  <a:pt x="563" y="16237"/>
                </a:cubicBezTo>
                <a:cubicBezTo>
                  <a:pt x="548" y="16611"/>
                  <a:pt x="617" y="16771"/>
                  <a:pt x="934" y="17096"/>
                </a:cubicBezTo>
                <a:lnTo>
                  <a:pt x="1323" y="17494"/>
                </a:lnTo>
                <a:lnTo>
                  <a:pt x="1272" y="18814"/>
                </a:lnTo>
                <a:cubicBezTo>
                  <a:pt x="1242" y="19539"/>
                  <a:pt x="1239" y="20216"/>
                  <a:pt x="1262" y="20319"/>
                </a:cubicBezTo>
                <a:cubicBezTo>
                  <a:pt x="1337" y="20654"/>
                  <a:pt x="1811" y="20770"/>
                  <a:pt x="2854" y="20697"/>
                </a:cubicBezTo>
                <a:cubicBezTo>
                  <a:pt x="3535" y="20649"/>
                  <a:pt x="3872" y="20667"/>
                  <a:pt x="3929" y="20759"/>
                </a:cubicBezTo>
                <a:cubicBezTo>
                  <a:pt x="4031" y="20923"/>
                  <a:pt x="4894" y="20935"/>
                  <a:pt x="4994" y="20774"/>
                </a:cubicBezTo>
                <a:cubicBezTo>
                  <a:pt x="5034" y="20710"/>
                  <a:pt x="5220" y="20661"/>
                  <a:pt x="5403" y="20661"/>
                </a:cubicBezTo>
                <a:cubicBezTo>
                  <a:pt x="5659" y="20661"/>
                  <a:pt x="5750" y="20727"/>
                  <a:pt x="5806" y="20950"/>
                </a:cubicBezTo>
                <a:cubicBezTo>
                  <a:pt x="5887" y="21268"/>
                  <a:pt x="6014" y="21313"/>
                  <a:pt x="7172" y="21473"/>
                </a:cubicBezTo>
                <a:cubicBezTo>
                  <a:pt x="8030" y="21591"/>
                  <a:pt x="12640" y="21546"/>
                  <a:pt x="12961" y="21416"/>
                </a:cubicBezTo>
                <a:cubicBezTo>
                  <a:pt x="13074" y="21370"/>
                  <a:pt x="13203" y="21207"/>
                  <a:pt x="13242" y="21054"/>
                </a:cubicBezTo>
                <a:cubicBezTo>
                  <a:pt x="13300" y="20827"/>
                  <a:pt x="13385" y="20774"/>
                  <a:pt x="13716" y="20774"/>
                </a:cubicBezTo>
                <a:cubicBezTo>
                  <a:pt x="13940" y="20774"/>
                  <a:pt x="14206" y="20854"/>
                  <a:pt x="14303" y="20950"/>
                </a:cubicBezTo>
                <a:cubicBezTo>
                  <a:pt x="14531" y="21176"/>
                  <a:pt x="15402" y="21189"/>
                  <a:pt x="15402" y="20966"/>
                </a:cubicBezTo>
                <a:cubicBezTo>
                  <a:pt x="15402" y="20770"/>
                  <a:pt x="16219" y="20660"/>
                  <a:pt x="17153" y="20733"/>
                </a:cubicBezTo>
                <a:cubicBezTo>
                  <a:pt x="17516" y="20762"/>
                  <a:pt x="17884" y="20740"/>
                  <a:pt x="17969" y="20681"/>
                </a:cubicBezTo>
                <a:cubicBezTo>
                  <a:pt x="18094" y="20597"/>
                  <a:pt x="18121" y="19819"/>
                  <a:pt x="18110" y="16822"/>
                </a:cubicBezTo>
                <a:cubicBezTo>
                  <a:pt x="18101" y="14307"/>
                  <a:pt x="18137" y="13071"/>
                  <a:pt x="18218" y="13071"/>
                </a:cubicBezTo>
                <a:cubicBezTo>
                  <a:pt x="18299" y="13071"/>
                  <a:pt x="18340" y="14184"/>
                  <a:pt x="18340" y="16397"/>
                </a:cubicBezTo>
                <a:lnTo>
                  <a:pt x="18340" y="19724"/>
                </a:lnTo>
                <a:lnTo>
                  <a:pt x="19044" y="19724"/>
                </a:lnTo>
                <a:cubicBezTo>
                  <a:pt x="19562" y="19724"/>
                  <a:pt x="19753" y="19768"/>
                  <a:pt x="19753" y="19885"/>
                </a:cubicBezTo>
                <a:cubicBezTo>
                  <a:pt x="19753" y="19972"/>
                  <a:pt x="19863" y="20181"/>
                  <a:pt x="19997" y="20350"/>
                </a:cubicBezTo>
                <a:cubicBezTo>
                  <a:pt x="20408" y="20868"/>
                  <a:pt x="21161" y="20718"/>
                  <a:pt x="21161" y="20117"/>
                </a:cubicBezTo>
                <a:cubicBezTo>
                  <a:pt x="21161" y="19973"/>
                  <a:pt x="21210" y="19825"/>
                  <a:pt x="21265" y="19791"/>
                </a:cubicBezTo>
                <a:cubicBezTo>
                  <a:pt x="21378" y="19722"/>
                  <a:pt x="21519" y="13788"/>
                  <a:pt x="21429" y="12859"/>
                </a:cubicBezTo>
                <a:cubicBezTo>
                  <a:pt x="21380" y="12348"/>
                  <a:pt x="21333" y="12253"/>
                  <a:pt x="21129" y="12253"/>
                </a:cubicBezTo>
                <a:cubicBezTo>
                  <a:pt x="20996" y="12253"/>
                  <a:pt x="20599" y="12062"/>
                  <a:pt x="20251" y="11824"/>
                </a:cubicBezTo>
                <a:cubicBezTo>
                  <a:pt x="19760" y="11489"/>
                  <a:pt x="19517" y="11391"/>
                  <a:pt x="19162" y="11405"/>
                </a:cubicBezTo>
                <a:cubicBezTo>
                  <a:pt x="18556" y="11429"/>
                  <a:pt x="18272" y="11595"/>
                  <a:pt x="18152" y="11989"/>
                </a:cubicBezTo>
                <a:cubicBezTo>
                  <a:pt x="18023" y="12417"/>
                  <a:pt x="17868" y="10553"/>
                  <a:pt x="17904" y="8989"/>
                </a:cubicBezTo>
                <a:cubicBezTo>
                  <a:pt x="17990" y="5221"/>
                  <a:pt x="17849" y="3527"/>
                  <a:pt x="17270" y="1285"/>
                </a:cubicBezTo>
                <a:cubicBezTo>
                  <a:pt x="16976" y="147"/>
                  <a:pt x="17453" y="271"/>
                  <a:pt x="13087" y="173"/>
                </a:cubicBezTo>
                <a:cubicBezTo>
                  <a:pt x="10964" y="125"/>
                  <a:pt x="8372" y="123"/>
                  <a:pt x="7327" y="168"/>
                </a:cubicBezTo>
                <a:cubicBezTo>
                  <a:pt x="6027" y="223"/>
                  <a:pt x="5404" y="211"/>
                  <a:pt x="5351" y="126"/>
                </a:cubicBezTo>
                <a:cubicBezTo>
                  <a:pt x="5293" y="33"/>
                  <a:pt x="5133" y="-9"/>
                  <a:pt x="4976" y="2"/>
                </a:cubicBezTo>
                <a:close/>
                <a:moveTo>
                  <a:pt x="1638" y="4726"/>
                </a:moveTo>
                <a:lnTo>
                  <a:pt x="1643" y="6247"/>
                </a:lnTo>
                <a:cubicBezTo>
                  <a:pt x="1643" y="7683"/>
                  <a:pt x="1621" y="7795"/>
                  <a:pt x="1305" y="8414"/>
                </a:cubicBezTo>
                <a:lnTo>
                  <a:pt x="971" y="9071"/>
                </a:lnTo>
                <a:lnTo>
                  <a:pt x="765" y="8492"/>
                </a:lnTo>
                <a:cubicBezTo>
                  <a:pt x="372" y="7407"/>
                  <a:pt x="531" y="6512"/>
                  <a:pt x="1352" y="5191"/>
                </a:cubicBezTo>
                <a:lnTo>
                  <a:pt x="1638" y="4726"/>
                </a:lnTo>
                <a:close/>
                <a:moveTo>
                  <a:pt x="1305" y="10272"/>
                </a:moveTo>
                <a:cubicBezTo>
                  <a:pt x="1362" y="10272"/>
                  <a:pt x="1402" y="10913"/>
                  <a:pt x="1394" y="11700"/>
                </a:cubicBezTo>
                <a:cubicBezTo>
                  <a:pt x="1375" y="13576"/>
                  <a:pt x="1264" y="14812"/>
                  <a:pt x="1131" y="14607"/>
                </a:cubicBezTo>
                <a:cubicBezTo>
                  <a:pt x="1075" y="14521"/>
                  <a:pt x="1062" y="14098"/>
                  <a:pt x="1103" y="13671"/>
                </a:cubicBezTo>
                <a:cubicBezTo>
                  <a:pt x="1149" y="13188"/>
                  <a:pt x="1111" y="12504"/>
                  <a:pt x="1004" y="11860"/>
                </a:cubicBezTo>
                <a:cubicBezTo>
                  <a:pt x="851" y="10933"/>
                  <a:pt x="854" y="10795"/>
                  <a:pt x="1018" y="10546"/>
                </a:cubicBezTo>
                <a:cubicBezTo>
                  <a:pt x="1119" y="10393"/>
                  <a:pt x="1247" y="10272"/>
                  <a:pt x="1305" y="10272"/>
                </a:cubicBezTo>
                <a:close/>
                <a:moveTo>
                  <a:pt x="629" y="14835"/>
                </a:moveTo>
                <a:cubicBezTo>
                  <a:pt x="657" y="14823"/>
                  <a:pt x="699" y="14875"/>
                  <a:pt x="746" y="14995"/>
                </a:cubicBezTo>
                <a:cubicBezTo>
                  <a:pt x="782" y="15090"/>
                  <a:pt x="761" y="15195"/>
                  <a:pt x="699" y="15233"/>
                </a:cubicBezTo>
                <a:cubicBezTo>
                  <a:pt x="637" y="15271"/>
                  <a:pt x="586" y="15195"/>
                  <a:pt x="586" y="15063"/>
                </a:cubicBezTo>
                <a:cubicBezTo>
                  <a:pt x="586" y="14922"/>
                  <a:pt x="601" y="14847"/>
                  <a:pt x="629" y="14835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71" name="image.jpeg" descr="image.jpeg"/>
          <p:cNvPicPr>
            <a:picLocks noChangeAspect="1"/>
          </p:cNvPicPr>
          <p:nvPr/>
        </p:nvPicPr>
        <p:blipFill>
          <a:blip r:embed="rId7"/>
          <a:srcRect l="4294" t="8712" r="14186"/>
          <a:stretch>
            <a:fillRect/>
          </a:stretch>
        </p:blipFill>
        <p:spPr>
          <a:xfrm>
            <a:off x="6631584" y="1154908"/>
            <a:ext cx="2708303" cy="3843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extrusionOk="0">
                <a:moveTo>
                  <a:pt x="10173" y="0"/>
                </a:moveTo>
                <a:cubicBezTo>
                  <a:pt x="9936" y="0"/>
                  <a:pt x="9701" y="7"/>
                  <a:pt x="9616" y="20"/>
                </a:cubicBezTo>
                <a:cubicBezTo>
                  <a:pt x="9205" y="83"/>
                  <a:pt x="8908" y="148"/>
                  <a:pt x="8908" y="174"/>
                </a:cubicBezTo>
                <a:cubicBezTo>
                  <a:pt x="8908" y="183"/>
                  <a:pt x="8888" y="190"/>
                  <a:pt x="8864" y="190"/>
                </a:cubicBezTo>
                <a:cubicBezTo>
                  <a:pt x="8840" y="190"/>
                  <a:pt x="8735" y="225"/>
                  <a:pt x="8627" y="268"/>
                </a:cubicBezTo>
                <a:cubicBezTo>
                  <a:pt x="8519" y="311"/>
                  <a:pt x="8402" y="357"/>
                  <a:pt x="8370" y="368"/>
                </a:cubicBezTo>
                <a:cubicBezTo>
                  <a:pt x="8339" y="380"/>
                  <a:pt x="8314" y="395"/>
                  <a:pt x="8314" y="404"/>
                </a:cubicBezTo>
                <a:cubicBezTo>
                  <a:pt x="8314" y="413"/>
                  <a:pt x="8296" y="420"/>
                  <a:pt x="8276" y="420"/>
                </a:cubicBezTo>
                <a:cubicBezTo>
                  <a:pt x="8255" y="420"/>
                  <a:pt x="8198" y="444"/>
                  <a:pt x="8149" y="473"/>
                </a:cubicBezTo>
                <a:cubicBezTo>
                  <a:pt x="8100" y="503"/>
                  <a:pt x="8016" y="548"/>
                  <a:pt x="7962" y="571"/>
                </a:cubicBezTo>
                <a:cubicBezTo>
                  <a:pt x="7909" y="595"/>
                  <a:pt x="7864" y="622"/>
                  <a:pt x="7864" y="632"/>
                </a:cubicBezTo>
                <a:cubicBezTo>
                  <a:pt x="7864" y="641"/>
                  <a:pt x="7841" y="654"/>
                  <a:pt x="7811" y="661"/>
                </a:cubicBezTo>
                <a:cubicBezTo>
                  <a:pt x="7780" y="667"/>
                  <a:pt x="7655" y="767"/>
                  <a:pt x="7529" y="879"/>
                </a:cubicBezTo>
                <a:cubicBezTo>
                  <a:pt x="7404" y="992"/>
                  <a:pt x="7290" y="1093"/>
                  <a:pt x="7276" y="1104"/>
                </a:cubicBezTo>
                <a:cubicBezTo>
                  <a:pt x="7236" y="1139"/>
                  <a:pt x="7071" y="1371"/>
                  <a:pt x="7008" y="1484"/>
                </a:cubicBezTo>
                <a:cubicBezTo>
                  <a:pt x="6842" y="1778"/>
                  <a:pt x="6764" y="2058"/>
                  <a:pt x="6764" y="2345"/>
                </a:cubicBezTo>
                <a:cubicBezTo>
                  <a:pt x="6764" y="2512"/>
                  <a:pt x="6746" y="2629"/>
                  <a:pt x="6704" y="2746"/>
                </a:cubicBezTo>
                <a:cubicBezTo>
                  <a:pt x="6632" y="2946"/>
                  <a:pt x="6622" y="3326"/>
                  <a:pt x="6685" y="3471"/>
                </a:cubicBezTo>
                <a:cubicBezTo>
                  <a:pt x="6734" y="3585"/>
                  <a:pt x="6865" y="3795"/>
                  <a:pt x="6909" y="3832"/>
                </a:cubicBezTo>
                <a:cubicBezTo>
                  <a:pt x="6927" y="3847"/>
                  <a:pt x="7018" y="3925"/>
                  <a:pt x="7109" y="4006"/>
                </a:cubicBezTo>
                <a:cubicBezTo>
                  <a:pt x="7358" y="4228"/>
                  <a:pt x="7578" y="4359"/>
                  <a:pt x="7852" y="4448"/>
                </a:cubicBezTo>
                <a:cubicBezTo>
                  <a:pt x="7917" y="4469"/>
                  <a:pt x="7976" y="4492"/>
                  <a:pt x="7985" y="4499"/>
                </a:cubicBezTo>
                <a:cubicBezTo>
                  <a:pt x="7998" y="4511"/>
                  <a:pt x="8033" y="4523"/>
                  <a:pt x="8244" y="4591"/>
                </a:cubicBezTo>
                <a:cubicBezTo>
                  <a:pt x="8340" y="4622"/>
                  <a:pt x="8386" y="4724"/>
                  <a:pt x="8386" y="4901"/>
                </a:cubicBezTo>
                <a:cubicBezTo>
                  <a:pt x="8386" y="5051"/>
                  <a:pt x="8382" y="5064"/>
                  <a:pt x="8276" y="5162"/>
                </a:cubicBezTo>
                <a:cubicBezTo>
                  <a:pt x="8214" y="5218"/>
                  <a:pt x="8165" y="5276"/>
                  <a:pt x="8165" y="5291"/>
                </a:cubicBezTo>
                <a:cubicBezTo>
                  <a:pt x="8165" y="5306"/>
                  <a:pt x="8122" y="5329"/>
                  <a:pt x="8073" y="5344"/>
                </a:cubicBezTo>
                <a:cubicBezTo>
                  <a:pt x="8024" y="5360"/>
                  <a:pt x="7985" y="5379"/>
                  <a:pt x="7985" y="5387"/>
                </a:cubicBezTo>
                <a:cubicBezTo>
                  <a:pt x="7985" y="5394"/>
                  <a:pt x="7963" y="5407"/>
                  <a:pt x="7934" y="5414"/>
                </a:cubicBezTo>
                <a:cubicBezTo>
                  <a:pt x="7905" y="5421"/>
                  <a:pt x="7826" y="5450"/>
                  <a:pt x="7760" y="5478"/>
                </a:cubicBezTo>
                <a:cubicBezTo>
                  <a:pt x="7695" y="5507"/>
                  <a:pt x="7623" y="5537"/>
                  <a:pt x="7599" y="5545"/>
                </a:cubicBezTo>
                <a:cubicBezTo>
                  <a:pt x="7574" y="5554"/>
                  <a:pt x="7526" y="5578"/>
                  <a:pt x="7494" y="5599"/>
                </a:cubicBezTo>
                <a:cubicBezTo>
                  <a:pt x="7463" y="5619"/>
                  <a:pt x="7390" y="5652"/>
                  <a:pt x="7330" y="5672"/>
                </a:cubicBezTo>
                <a:cubicBezTo>
                  <a:pt x="7156" y="5733"/>
                  <a:pt x="6876" y="5899"/>
                  <a:pt x="6732" y="6027"/>
                </a:cubicBezTo>
                <a:cubicBezTo>
                  <a:pt x="6584" y="6158"/>
                  <a:pt x="6522" y="6188"/>
                  <a:pt x="6293" y="6225"/>
                </a:cubicBezTo>
                <a:cubicBezTo>
                  <a:pt x="6207" y="6240"/>
                  <a:pt x="6138" y="6260"/>
                  <a:pt x="6138" y="6270"/>
                </a:cubicBezTo>
                <a:cubicBezTo>
                  <a:pt x="6138" y="6281"/>
                  <a:pt x="6082" y="6288"/>
                  <a:pt x="6018" y="6288"/>
                </a:cubicBezTo>
                <a:cubicBezTo>
                  <a:pt x="5953" y="6288"/>
                  <a:pt x="5892" y="6299"/>
                  <a:pt x="5882" y="6310"/>
                </a:cubicBezTo>
                <a:cubicBezTo>
                  <a:pt x="5872" y="6322"/>
                  <a:pt x="5786" y="6330"/>
                  <a:pt x="5689" y="6330"/>
                </a:cubicBezTo>
                <a:cubicBezTo>
                  <a:pt x="5591" y="6330"/>
                  <a:pt x="5512" y="6337"/>
                  <a:pt x="5512" y="6346"/>
                </a:cubicBezTo>
                <a:cubicBezTo>
                  <a:pt x="5512" y="6355"/>
                  <a:pt x="5412" y="6386"/>
                  <a:pt x="5294" y="6413"/>
                </a:cubicBezTo>
                <a:cubicBezTo>
                  <a:pt x="5175" y="6440"/>
                  <a:pt x="5034" y="6475"/>
                  <a:pt x="4981" y="6491"/>
                </a:cubicBezTo>
                <a:cubicBezTo>
                  <a:pt x="4927" y="6507"/>
                  <a:pt x="4857" y="6520"/>
                  <a:pt x="4826" y="6520"/>
                </a:cubicBezTo>
                <a:cubicBezTo>
                  <a:pt x="4794" y="6520"/>
                  <a:pt x="4760" y="6528"/>
                  <a:pt x="4750" y="6540"/>
                </a:cubicBezTo>
                <a:cubicBezTo>
                  <a:pt x="4740" y="6552"/>
                  <a:pt x="4688" y="6562"/>
                  <a:pt x="4633" y="6562"/>
                </a:cubicBezTo>
                <a:cubicBezTo>
                  <a:pt x="4577" y="6562"/>
                  <a:pt x="4523" y="6552"/>
                  <a:pt x="4513" y="6540"/>
                </a:cubicBezTo>
                <a:cubicBezTo>
                  <a:pt x="4502" y="6528"/>
                  <a:pt x="4448" y="6520"/>
                  <a:pt x="4392" y="6520"/>
                </a:cubicBezTo>
                <a:cubicBezTo>
                  <a:pt x="4337" y="6520"/>
                  <a:pt x="4282" y="6528"/>
                  <a:pt x="4272" y="6540"/>
                </a:cubicBezTo>
                <a:cubicBezTo>
                  <a:pt x="4262" y="6552"/>
                  <a:pt x="4191" y="6562"/>
                  <a:pt x="4111" y="6562"/>
                </a:cubicBezTo>
                <a:cubicBezTo>
                  <a:pt x="4031" y="6562"/>
                  <a:pt x="3956" y="6571"/>
                  <a:pt x="3946" y="6582"/>
                </a:cubicBezTo>
                <a:cubicBezTo>
                  <a:pt x="3937" y="6594"/>
                  <a:pt x="3877" y="6613"/>
                  <a:pt x="3814" y="6625"/>
                </a:cubicBezTo>
                <a:cubicBezTo>
                  <a:pt x="3750" y="6637"/>
                  <a:pt x="3631" y="6680"/>
                  <a:pt x="3548" y="6721"/>
                </a:cubicBezTo>
                <a:cubicBezTo>
                  <a:pt x="3465" y="6761"/>
                  <a:pt x="3381" y="6792"/>
                  <a:pt x="3365" y="6792"/>
                </a:cubicBezTo>
                <a:cubicBezTo>
                  <a:pt x="3348" y="6792"/>
                  <a:pt x="3333" y="6801"/>
                  <a:pt x="3333" y="6810"/>
                </a:cubicBezTo>
                <a:cubicBezTo>
                  <a:pt x="3333" y="6819"/>
                  <a:pt x="3285" y="6843"/>
                  <a:pt x="3225" y="6866"/>
                </a:cubicBezTo>
                <a:cubicBezTo>
                  <a:pt x="2951" y="6970"/>
                  <a:pt x="2753" y="7279"/>
                  <a:pt x="2688" y="7698"/>
                </a:cubicBezTo>
                <a:cubicBezTo>
                  <a:pt x="2678" y="7761"/>
                  <a:pt x="2647" y="7836"/>
                  <a:pt x="2618" y="7865"/>
                </a:cubicBezTo>
                <a:cubicBezTo>
                  <a:pt x="2444" y="8044"/>
                  <a:pt x="2223" y="8363"/>
                  <a:pt x="2169" y="8509"/>
                </a:cubicBezTo>
                <a:cubicBezTo>
                  <a:pt x="2085" y="8742"/>
                  <a:pt x="1995" y="8962"/>
                  <a:pt x="1964" y="9011"/>
                </a:cubicBezTo>
                <a:cubicBezTo>
                  <a:pt x="1949" y="9034"/>
                  <a:pt x="1894" y="9143"/>
                  <a:pt x="1844" y="9252"/>
                </a:cubicBezTo>
                <a:cubicBezTo>
                  <a:pt x="1793" y="9362"/>
                  <a:pt x="1713" y="9510"/>
                  <a:pt x="1667" y="9580"/>
                </a:cubicBezTo>
                <a:cubicBezTo>
                  <a:pt x="1620" y="9650"/>
                  <a:pt x="1558" y="9763"/>
                  <a:pt x="1531" y="9832"/>
                </a:cubicBezTo>
                <a:cubicBezTo>
                  <a:pt x="1503" y="9902"/>
                  <a:pt x="1470" y="9968"/>
                  <a:pt x="1458" y="9979"/>
                </a:cubicBezTo>
                <a:cubicBezTo>
                  <a:pt x="1446" y="9991"/>
                  <a:pt x="1386" y="10132"/>
                  <a:pt x="1325" y="10294"/>
                </a:cubicBezTo>
                <a:cubicBezTo>
                  <a:pt x="1176" y="10692"/>
                  <a:pt x="1043" y="10982"/>
                  <a:pt x="908" y="11197"/>
                </a:cubicBezTo>
                <a:cubicBezTo>
                  <a:pt x="823" y="11331"/>
                  <a:pt x="591" y="11771"/>
                  <a:pt x="591" y="11797"/>
                </a:cubicBezTo>
                <a:cubicBezTo>
                  <a:pt x="591" y="11812"/>
                  <a:pt x="575" y="11854"/>
                  <a:pt x="553" y="11891"/>
                </a:cubicBezTo>
                <a:cubicBezTo>
                  <a:pt x="470" y="12029"/>
                  <a:pt x="329" y="12510"/>
                  <a:pt x="304" y="12745"/>
                </a:cubicBezTo>
                <a:cubicBezTo>
                  <a:pt x="297" y="12809"/>
                  <a:pt x="279" y="12880"/>
                  <a:pt x="262" y="12903"/>
                </a:cubicBezTo>
                <a:cubicBezTo>
                  <a:pt x="235" y="12943"/>
                  <a:pt x="209" y="13171"/>
                  <a:pt x="145" y="13912"/>
                </a:cubicBezTo>
                <a:cubicBezTo>
                  <a:pt x="112" y="14299"/>
                  <a:pt x="76" y="14586"/>
                  <a:pt x="28" y="14846"/>
                </a:cubicBezTo>
                <a:cubicBezTo>
                  <a:pt x="-21" y="15117"/>
                  <a:pt x="-2" y="16074"/>
                  <a:pt x="54" y="16162"/>
                </a:cubicBezTo>
                <a:cubicBezTo>
                  <a:pt x="141" y="16299"/>
                  <a:pt x="196" y="16431"/>
                  <a:pt x="221" y="16552"/>
                </a:cubicBezTo>
                <a:cubicBezTo>
                  <a:pt x="232" y="16605"/>
                  <a:pt x="260" y="16699"/>
                  <a:pt x="285" y="16762"/>
                </a:cubicBezTo>
                <a:cubicBezTo>
                  <a:pt x="309" y="16826"/>
                  <a:pt x="355" y="16967"/>
                  <a:pt x="386" y="17077"/>
                </a:cubicBezTo>
                <a:cubicBezTo>
                  <a:pt x="447" y="17293"/>
                  <a:pt x="486" y="17390"/>
                  <a:pt x="550" y="17492"/>
                </a:cubicBezTo>
                <a:cubicBezTo>
                  <a:pt x="573" y="17528"/>
                  <a:pt x="591" y="17566"/>
                  <a:pt x="591" y="17576"/>
                </a:cubicBezTo>
                <a:cubicBezTo>
                  <a:pt x="591" y="17602"/>
                  <a:pt x="728" y="17683"/>
                  <a:pt x="819" y="17712"/>
                </a:cubicBezTo>
                <a:cubicBezTo>
                  <a:pt x="900" y="17738"/>
                  <a:pt x="897" y="17764"/>
                  <a:pt x="797" y="17904"/>
                </a:cubicBezTo>
                <a:cubicBezTo>
                  <a:pt x="746" y="17975"/>
                  <a:pt x="715" y="18048"/>
                  <a:pt x="661" y="18239"/>
                </a:cubicBezTo>
                <a:cubicBezTo>
                  <a:pt x="640" y="18311"/>
                  <a:pt x="722" y="18480"/>
                  <a:pt x="810" y="18551"/>
                </a:cubicBezTo>
                <a:cubicBezTo>
                  <a:pt x="897" y="18622"/>
                  <a:pt x="932" y="18636"/>
                  <a:pt x="1322" y="18729"/>
                </a:cubicBezTo>
                <a:cubicBezTo>
                  <a:pt x="1502" y="18773"/>
                  <a:pt x="1671" y="18822"/>
                  <a:pt x="1698" y="18839"/>
                </a:cubicBezTo>
                <a:cubicBezTo>
                  <a:pt x="1725" y="18855"/>
                  <a:pt x="1769" y="18930"/>
                  <a:pt x="1796" y="19006"/>
                </a:cubicBezTo>
                <a:cubicBezTo>
                  <a:pt x="1823" y="19082"/>
                  <a:pt x="1867" y="19170"/>
                  <a:pt x="1891" y="19202"/>
                </a:cubicBezTo>
                <a:cubicBezTo>
                  <a:pt x="1927" y="19251"/>
                  <a:pt x="1929" y="19304"/>
                  <a:pt x="1904" y="19501"/>
                </a:cubicBezTo>
                <a:cubicBezTo>
                  <a:pt x="1887" y="19632"/>
                  <a:pt x="1861" y="19842"/>
                  <a:pt x="1847" y="19970"/>
                </a:cubicBezTo>
                <a:cubicBezTo>
                  <a:pt x="1832" y="20097"/>
                  <a:pt x="1805" y="20258"/>
                  <a:pt x="1787" y="20326"/>
                </a:cubicBezTo>
                <a:cubicBezTo>
                  <a:pt x="1769" y="20395"/>
                  <a:pt x="1755" y="20600"/>
                  <a:pt x="1755" y="20781"/>
                </a:cubicBezTo>
                <a:cubicBezTo>
                  <a:pt x="1755" y="21179"/>
                  <a:pt x="1783" y="21245"/>
                  <a:pt x="1999" y="21397"/>
                </a:cubicBezTo>
                <a:cubicBezTo>
                  <a:pt x="2082" y="21456"/>
                  <a:pt x="2170" y="21527"/>
                  <a:pt x="2195" y="21553"/>
                </a:cubicBezTo>
                <a:lnTo>
                  <a:pt x="2239" y="21600"/>
                </a:lnTo>
                <a:lnTo>
                  <a:pt x="20330" y="21600"/>
                </a:lnTo>
                <a:lnTo>
                  <a:pt x="20441" y="21511"/>
                </a:lnTo>
                <a:cubicBezTo>
                  <a:pt x="20501" y="21462"/>
                  <a:pt x="20613" y="21381"/>
                  <a:pt x="20690" y="21330"/>
                </a:cubicBezTo>
                <a:cubicBezTo>
                  <a:pt x="20822" y="21243"/>
                  <a:pt x="20861" y="21198"/>
                  <a:pt x="21089" y="20853"/>
                </a:cubicBezTo>
                <a:cubicBezTo>
                  <a:pt x="21127" y="20795"/>
                  <a:pt x="21176" y="20703"/>
                  <a:pt x="21196" y="20648"/>
                </a:cubicBezTo>
                <a:cubicBezTo>
                  <a:pt x="21217" y="20593"/>
                  <a:pt x="21243" y="20547"/>
                  <a:pt x="21256" y="20547"/>
                </a:cubicBezTo>
                <a:cubicBezTo>
                  <a:pt x="21269" y="20547"/>
                  <a:pt x="21282" y="20526"/>
                  <a:pt x="21282" y="20498"/>
                </a:cubicBezTo>
                <a:cubicBezTo>
                  <a:pt x="21282" y="20470"/>
                  <a:pt x="21330" y="20406"/>
                  <a:pt x="21389" y="20355"/>
                </a:cubicBezTo>
                <a:cubicBezTo>
                  <a:pt x="21506" y="20257"/>
                  <a:pt x="21579" y="20153"/>
                  <a:pt x="21579" y="20086"/>
                </a:cubicBezTo>
                <a:cubicBezTo>
                  <a:pt x="21579" y="20043"/>
                  <a:pt x="21510" y="19885"/>
                  <a:pt x="21453" y="19791"/>
                </a:cubicBezTo>
                <a:cubicBezTo>
                  <a:pt x="21403" y="19711"/>
                  <a:pt x="21380" y="19665"/>
                  <a:pt x="21310" y="19528"/>
                </a:cubicBezTo>
                <a:cubicBezTo>
                  <a:pt x="21275" y="19459"/>
                  <a:pt x="21228" y="19373"/>
                  <a:pt x="21206" y="19338"/>
                </a:cubicBezTo>
                <a:cubicBezTo>
                  <a:pt x="21111" y="19188"/>
                  <a:pt x="21066" y="19050"/>
                  <a:pt x="21038" y="18823"/>
                </a:cubicBezTo>
                <a:cubicBezTo>
                  <a:pt x="21014" y="18623"/>
                  <a:pt x="20990" y="18545"/>
                  <a:pt x="20893" y="18366"/>
                </a:cubicBezTo>
                <a:cubicBezTo>
                  <a:pt x="20828" y="18247"/>
                  <a:pt x="20773" y="18136"/>
                  <a:pt x="20773" y="18120"/>
                </a:cubicBezTo>
                <a:cubicBezTo>
                  <a:pt x="20773" y="18105"/>
                  <a:pt x="20826" y="18076"/>
                  <a:pt x="20890" y="18058"/>
                </a:cubicBezTo>
                <a:cubicBezTo>
                  <a:pt x="20990" y="18030"/>
                  <a:pt x="21013" y="18011"/>
                  <a:pt x="21057" y="17918"/>
                </a:cubicBezTo>
                <a:cubicBezTo>
                  <a:pt x="21106" y="17814"/>
                  <a:pt x="21106" y="17802"/>
                  <a:pt x="21054" y="17681"/>
                </a:cubicBezTo>
                <a:cubicBezTo>
                  <a:pt x="21021" y="17604"/>
                  <a:pt x="20962" y="17527"/>
                  <a:pt x="20902" y="17483"/>
                </a:cubicBezTo>
                <a:cubicBezTo>
                  <a:pt x="20848" y="17442"/>
                  <a:pt x="20804" y="17396"/>
                  <a:pt x="20804" y="17382"/>
                </a:cubicBezTo>
                <a:cubicBezTo>
                  <a:pt x="20804" y="17342"/>
                  <a:pt x="20623" y="17099"/>
                  <a:pt x="20592" y="17099"/>
                </a:cubicBezTo>
                <a:cubicBezTo>
                  <a:pt x="20516" y="17099"/>
                  <a:pt x="20582" y="17003"/>
                  <a:pt x="20741" y="16887"/>
                </a:cubicBezTo>
                <a:cubicBezTo>
                  <a:pt x="21013" y="16689"/>
                  <a:pt x="21051" y="16618"/>
                  <a:pt x="21035" y="16341"/>
                </a:cubicBezTo>
                <a:cubicBezTo>
                  <a:pt x="21027" y="16204"/>
                  <a:pt x="21006" y="16101"/>
                  <a:pt x="20985" y="16082"/>
                </a:cubicBezTo>
                <a:cubicBezTo>
                  <a:pt x="20964" y="16065"/>
                  <a:pt x="20896" y="15943"/>
                  <a:pt x="20830" y="15812"/>
                </a:cubicBezTo>
                <a:cubicBezTo>
                  <a:pt x="20644" y="15444"/>
                  <a:pt x="20635" y="15431"/>
                  <a:pt x="20542" y="15353"/>
                </a:cubicBezTo>
                <a:cubicBezTo>
                  <a:pt x="20455" y="15280"/>
                  <a:pt x="20456" y="15277"/>
                  <a:pt x="20494" y="15174"/>
                </a:cubicBezTo>
                <a:cubicBezTo>
                  <a:pt x="20516" y="15116"/>
                  <a:pt x="20532" y="15041"/>
                  <a:pt x="20532" y="15007"/>
                </a:cubicBezTo>
                <a:cubicBezTo>
                  <a:pt x="20534" y="14947"/>
                  <a:pt x="20453" y="14766"/>
                  <a:pt x="20415" y="14744"/>
                </a:cubicBezTo>
                <a:cubicBezTo>
                  <a:pt x="20405" y="14738"/>
                  <a:pt x="20373" y="14694"/>
                  <a:pt x="20343" y="14648"/>
                </a:cubicBezTo>
                <a:cubicBezTo>
                  <a:pt x="20312" y="14601"/>
                  <a:pt x="20259" y="14537"/>
                  <a:pt x="20226" y="14505"/>
                </a:cubicBezTo>
                <a:lnTo>
                  <a:pt x="20165" y="14447"/>
                </a:lnTo>
                <a:lnTo>
                  <a:pt x="20229" y="14358"/>
                </a:lnTo>
                <a:cubicBezTo>
                  <a:pt x="20317" y="14236"/>
                  <a:pt x="20387" y="14050"/>
                  <a:pt x="20387" y="13936"/>
                </a:cubicBezTo>
                <a:cubicBezTo>
                  <a:pt x="20387" y="13819"/>
                  <a:pt x="20310" y="13604"/>
                  <a:pt x="20235" y="13510"/>
                </a:cubicBezTo>
                <a:cubicBezTo>
                  <a:pt x="20148" y="13401"/>
                  <a:pt x="19853" y="13147"/>
                  <a:pt x="19660" y="13015"/>
                </a:cubicBezTo>
                <a:cubicBezTo>
                  <a:pt x="19486" y="12897"/>
                  <a:pt x="19483" y="12894"/>
                  <a:pt x="19501" y="12801"/>
                </a:cubicBezTo>
                <a:cubicBezTo>
                  <a:pt x="19547" y="12565"/>
                  <a:pt x="19557" y="12141"/>
                  <a:pt x="19520" y="11989"/>
                </a:cubicBezTo>
                <a:cubicBezTo>
                  <a:pt x="19500" y="11902"/>
                  <a:pt x="19474" y="11784"/>
                  <a:pt x="19460" y="11726"/>
                </a:cubicBezTo>
                <a:cubicBezTo>
                  <a:pt x="19326" y="11145"/>
                  <a:pt x="19258" y="11054"/>
                  <a:pt x="18812" y="10843"/>
                </a:cubicBezTo>
                <a:cubicBezTo>
                  <a:pt x="18742" y="10809"/>
                  <a:pt x="18636" y="10746"/>
                  <a:pt x="18575" y="10700"/>
                </a:cubicBezTo>
                <a:cubicBezTo>
                  <a:pt x="18514" y="10654"/>
                  <a:pt x="18438" y="10600"/>
                  <a:pt x="18407" y="10582"/>
                </a:cubicBezTo>
                <a:cubicBezTo>
                  <a:pt x="18376" y="10563"/>
                  <a:pt x="18315" y="10523"/>
                  <a:pt x="18271" y="10495"/>
                </a:cubicBezTo>
                <a:cubicBezTo>
                  <a:pt x="18228" y="10466"/>
                  <a:pt x="18158" y="10427"/>
                  <a:pt x="18116" y="10408"/>
                </a:cubicBezTo>
                <a:cubicBezTo>
                  <a:pt x="18066" y="10384"/>
                  <a:pt x="18027" y="10337"/>
                  <a:pt x="18003" y="10269"/>
                </a:cubicBezTo>
                <a:cubicBezTo>
                  <a:pt x="17982" y="10213"/>
                  <a:pt x="17946" y="10138"/>
                  <a:pt x="17923" y="10102"/>
                </a:cubicBezTo>
                <a:cubicBezTo>
                  <a:pt x="17901" y="10066"/>
                  <a:pt x="17882" y="10027"/>
                  <a:pt x="17882" y="10015"/>
                </a:cubicBezTo>
                <a:cubicBezTo>
                  <a:pt x="17882" y="10003"/>
                  <a:pt x="17851" y="9967"/>
                  <a:pt x="17813" y="9935"/>
                </a:cubicBezTo>
                <a:cubicBezTo>
                  <a:pt x="17691" y="9831"/>
                  <a:pt x="17633" y="9731"/>
                  <a:pt x="17607" y="9569"/>
                </a:cubicBezTo>
                <a:cubicBezTo>
                  <a:pt x="17593" y="9482"/>
                  <a:pt x="17570" y="9350"/>
                  <a:pt x="17553" y="9275"/>
                </a:cubicBezTo>
                <a:cubicBezTo>
                  <a:pt x="17537" y="9199"/>
                  <a:pt x="17512" y="9061"/>
                  <a:pt x="17497" y="8969"/>
                </a:cubicBezTo>
                <a:cubicBezTo>
                  <a:pt x="17470" y="8811"/>
                  <a:pt x="17448" y="8730"/>
                  <a:pt x="17376" y="8527"/>
                </a:cubicBezTo>
                <a:cubicBezTo>
                  <a:pt x="17360" y="8481"/>
                  <a:pt x="17345" y="8409"/>
                  <a:pt x="17345" y="8367"/>
                </a:cubicBezTo>
                <a:cubicBezTo>
                  <a:pt x="17344" y="8325"/>
                  <a:pt x="17327" y="8259"/>
                  <a:pt x="17304" y="8220"/>
                </a:cubicBezTo>
                <a:cubicBezTo>
                  <a:pt x="17281" y="8181"/>
                  <a:pt x="17240" y="8084"/>
                  <a:pt x="17212" y="8003"/>
                </a:cubicBezTo>
                <a:cubicBezTo>
                  <a:pt x="17184" y="7922"/>
                  <a:pt x="17144" y="7837"/>
                  <a:pt x="17123" y="7814"/>
                </a:cubicBezTo>
                <a:cubicBezTo>
                  <a:pt x="17103" y="7790"/>
                  <a:pt x="17074" y="7743"/>
                  <a:pt x="17060" y="7709"/>
                </a:cubicBezTo>
                <a:cubicBezTo>
                  <a:pt x="17047" y="7674"/>
                  <a:pt x="17034" y="7641"/>
                  <a:pt x="17032" y="7635"/>
                </a:cubicBezTo>
                <a:cubicBezTo>
                  <a:pt x="17029" y="7629"/>
                  <a:pt x="17016" y="7577"/>
                  <a:pt x="17003" y="7519"/>
                </a:cubicBezTo>
                <a:cubicBezTo>
                  <a:pt x="16964" y="7342"/>
                  <a:pt x="16829" y="7193"/>
                  <a:pt x="16519" y="6984"/>
                </a:cubicBezTo>
                <a:cubicBezTo>
                  <a:pt x="16364" y="6879"/>
                  <a:pt x="16224" y="6792"/>
                  <a:pt x="16210" y="6792"/>
                </a:cubicBezTo>
                <a:cubicBezTo>
                  <a:pt x="16195" y="6792"/>
                  <a:pt x="16181" y="6785"/>
                  <a:pt x="16181" y="6774"/>
                </a:cubicBezTo>
                <a:cubicBezTo>
                  <a:pt x="16181" y="6764"/>
                  <a:pt x="16083" y="6720"/>
                  <a:pt x="15960" y="6676"/>
                </a:cubicBezTo>
                <a:cubicBezTo>
                  <a:pt x="15837" y="6632"/>
                  <a:pt x="15735" y="6587"/>
                  <a:pt x="15735" y="6578"/>
                </a:cubicBezTo>
                <a:cubicBezTo>
                  <a:pt x="15735" y="6569"/>
                  <a:pt x="15716" y="6562"/>
                  <a:pt x="15691" y="6562"/>
                </a:cubicBezTo>
                <a:cubicBezTo>
                  <a:pt x="15666" y="6562"/>
                  <a:pt x="15647" y="6556"/>
                  <a:pt x="15647" y="6547"/>
                </a:cubicBezTo>
                <a:cubicBezTo>
                  <a:pt x="15647" y="6538"/>
                  <a:pt x="15592" y="6512"/>
                  <a:pt x="15523" y="6491"/>
                </a:cubicBezTo>
                <a:cubicBezTo>
                  <a:pt x="15386" y="6449"/>
                  <a:pt x="15293" y="6458"/>
                  <a:pt x="15166" y="6522"/>
                </a:cubicBezTo>
                <a:cubicBezTo>
                  <a:pt x="15122" y="6545"/>
                  <a:pt x="15070" y="6562"/>
                  <a:pt x="15052" y="6562"/>
                </a:cubicBezTo>
                <a:cubicBezTo>
                  <a:pt x="15034" y="6562"/>
                  <a:pt x="15021" y="6570"/>
                  <a:pt x="15021" y="6580"/>
                </a:cubicBezTo>
                <a:cubicBezTo>
                  <a:pt x="15021" y="6600"/>
                  <a:pt x="14886" y="6645"/>
                  <a:pt x="14831" y="6645"/>
                </a:cubicBezTo>
                <a:cubicBezTo>
                  <a:pt x="14811" y="6645"/>
                  <a:pt x="14749" y="6617"/>
                  <a:pt x="14692" y="6582"/>
                </a:cubicBezTo>
                <a:cubicBezTo>
                  <a:pt x="14634" y="6548"/>
                  <a:pt x="14576" y="6520"/>
                  <a:pt x="14562" y="6520"/>
                </a:cubicBezTo>
                <a:cubicBezTo>
                  <a:pt x="14528" y="6520"/>
                  <a:pt x="14066" y="6185"/>
                  <a:pt x="14066" y="6161"/>
                </a:cubicBezTo>
                <a:cubicBezTo>
                  <a:pt x="14066" y="6151"/>
                  <a:pt x="14094" y="6121"/>
                  <a:pt x="14129" y="6096"/>
                </a:cubicBezTo>
                <a:cubicBezTo>
                  <a:pt x="14211" y="6038"/>
                  <a:pt x="14236" y="5900"/>
                  <a:pt x="14179" y="5804"/>
                </a:cubicBezTo>
                <a:cubicBezTo>
                  <a:pt x="14154" y="5762"/>
                  <a:pt x="14023" y="5660"/>
                  <a:pt x="13870" y="5563"/>
                </a:cubicBezTo>
                <a:cubicBezTo>
                  <a:pt x="13723" y="5471"/>
                  <a:pt x="13551" y="5350"/>
                  <a:pt x="13490" y="5295"/>
                </a:cubicBezTo>
                <a:cubicBezTo>
                  <a:pt x="13357" y="5176"/>
                  <a:pt x="13145" y="5061"/>
                  <a:pt x="12984" y="5023"/>
                </a:cubicBezTo>
                <a:cubicBezTo>
                  <a:pt x="12920" y="5008"/>
                  <a:pt x="12829" y="4972"/>
                  <a:pt x="12785" y="4941"/>
                </a:cubicBezTo>
                <a:cubicBezTo>
                  <a:pt x="12705" y="4885"/>
                  <a:pt x="12706" y="4880"/>
                  <a:pt x="12718" y="4666"/>
                </a:cubicBezTo>
                <a:cubicBezTo>
                  <a:pt x="12731" y="4463"/>
                  <a:pt x="12726" y="4444"/>
                  <a:pt x="12658" y="4374"/>
                </a:cubicBezTo>
                <a:cubicBezTo>
                  <a:pt x="12619" y="4333"/>
                  <a:pt x="12592" y="4288"/>
                  <a:pt x="12598" y="4274"/>
                </a:cubicBezTo>
                <a:cubicBezTo>
                  <a:pt x="12605" y="4259"/>
                  <a:pt x="12664" y="4228"/>
                  <a:pt x="12728" y="4205"/>
                </a:cubicBezTo>
                <a:cubicBezTo>
                  <a:pt x="12792" y="4182"/>
                  <a:pt x="12887" y="4132"/>
                  <a:pt x="12940" y="4093"/>
                </a:cubicBezTo>
                <a:cubicBezTo>
                  <a:pt x="13581" y="3624"/>
                  <a:pt x="13720" y="3480"/>
                  <a:pt x="13851" y="3156"/>
                </a:cubicBezTo>
                <a:cubicBezTo>
                  <a:pt x="13956" y="2894"/>
                  <a:pt x="13969" y="2714"/>
                  <a:pt x="13892" y="2516"/>
                </a:cubicBezTo>
                <a:cubicBezTo>
                  <a:pt x="13857" y="2428"/>
                  <a:pt x="13828" y="2341"/>
                  <a:pt x="13828" y="2324"/>
                </a:cubicBezTo>
                <a:cubicBezTo>
                  <a:pt x="13828" y="2289"/>
                  <a:pt x="13468" y="1822"/>
                  <a:pt x="13433" y="1811"/>
                </a:cubicBezTo>
                <a:cubicBezTo>
                  <a:pt x="13420" y="1808"/>
                  <a:pt x="13411" y="1786"/>
                  <a:pt x="13411" y="1762"/>
                </a:cubicBezTo>
                <a:cubicBezTo>
                  <a:pt x="13411" y="1725"/>
                  <a:pt x="13354" y="1582"/>
                  <a:pt x="13291" y="1461"/>
                </a:cubicBezTo>
                <a:cubicBezTo>
                  <a:pt x="13242" y="1369"/>
                  <a:pt x="12969" y="993"/>
                  <a:pt x="12934" y="968"/>
                </a:cubicBezTo>
                <a:cubicBezTo>
                  <a:pt x="12917" y="957"/>
                  <a:pt x="12797" y="826"/>
                  <a:pt x="12709" y="725"/>
                </a:cubicBezTo>
                <a:cubicBezTo>
                  <a:pt x="12679" y="690"/>
                  <a:pt x="12573" y="610"/>
                  <a:pt x="12475" y="547"/>
                </a:cubicBezTo>
                <a:cubicBezTo>
                  <a:pt x="12377" y="483"/>
                  <a:pt x="12265" y="408"/>
                  <a:pt x="12225" y="382"/>
                </a:cubicBezTo>
                <a:cubicBezTo>
                  <a:pt x="12164" y="341"/>
                  <a:pt x="12048" y="296"/>
                  <a:pt x="11675" y="165"/>
                </a:cubicBezTo>
                <a:cubicBezTo>
                  <a:pt x="11646" y="155"/>
                  <a:pt x="11593" y="148"/>
                  <a:pt x="11555" y="148"/>
                </a:cubicBezTo>
                <a:cubicBezTo>
                  <a:pt x="11517" y="148"/>
                  <a:pt x="11472" y="138"/>
                  <a:pt x="11457" y="127"/>
                </a:cubicBezTo>
                <a:cubicBezTo>
                  <a:pt x="11431" y="109"/>
                  <a:pt x="11299" y="89"/>
                  <a:pt x="10755" y="20"/>
                </a:cubicBezTo>
                <a:cubicBezTo>
                  <a:pt x="10650" y="7"/>
                  <a:pt x="10410" y="1"/>
                  <a:pt x="10173" y="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72" name="image.jpeg" descr="image.jpeg"/>
          <p:cNvPicPr>
            <a:picLocks noChangeAspect="1"/>
          </p:cNvPicPr>
          <p:nvPr/>
        </p:nvPicPr>
        <p:blipFill>
          <a:blip r:embed="rId8"/>
          <a:srcRect l="1376" t="505" r="1833" b="1418"/>
          <a:stretch>
            <a:fillRect/>
          </a:stretch>
        </p:blipFill>
        <p:spPr>
          <a:xfrm>
            <a:off x="288528" y="3454167"/>
            <a:ext cx="2253746" cy="1651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7" h="21585" extrusionOk="0">
                <a:moveTo>
                  <a:pt x="20716" y="6"/>
                </a:moveTo>
                <a:cubicBezTo>
                  <a:pt x="20578" y="27"/>
                  <a:pt x="19813" y="492"/>
                  <a:pt x="18549" y="1318"/>
                </a:cubicBezTo>
                <a:lnTo>
                  <a:pt x="18006" y="1670"/>
                </a:lnTo>
                <a:lnTo>
                  <a:pt x="17809" y="1546"/>
                </a:lnTo>
                <a:cubicBezTo>
                  <a:pt x="17551" y="1378"/>
                  <a:pt x="17336" y="1343"/>
                  <a:pt x="17024" y="1411"/>
                </a:cubicBezTo>
                <a:cubicBezTo>
                  <a:pt x="16721" y="1477"/>
                  <a:pt x="16074" y="1888"/>
                  <a:pt x="15858" y="2153"/>
                </a:cubicBezTo>
                <a:cubicBezTo>
                  <a:pt x="15781" y="2246"/>
                  <a:pt x="15186" y="2668"/>
                  <a:pt x="15008" y="2754"/>
                </a:cubicBezTo>
                <a:cubicBezTo>
                  <a:pt x="14934" y="2790"/>
                  <a:pt x="14808" y="2890"/>
                  <a:pt x="14725" y="2972"/>
                </a:cubicBezTo>
                <a:cubicBezTo>
                  <a:pt x="14643" y="3054"/>
                  <a:pt x="14507" y="3136"/>
                  <a:pt x="14427" y="3154"/>
                </a:cubicBezTo>
                <a:cubicBezTo>
                  <a:pt x="14347" y="3171"/>
                  <a:pt x="14234" y="3240"/>
                  <a:pt x="14174" y="3309"/>
                </a:cubicBezTo>
                <a:cubicBezTo>
                  <a:pt x="14114" y="3378"/>
                  <a:pt x="13968" y="3469"/>
                  <a:pt x="13850" y="3511"/>
                </a:cubicBezTo>
                <a:cubicBezTo>
                  <a:pt x="13731" y="3554"/>
                  <a:pt x="13575" y="3646"/>
                  <a:pt x="13502" y="3714"/>
                </a:cubicBezTo>
                <a:cubicBezTo>
                  <a:pt x="13430" y="3782"/>
                  <a:pt x="13295" y="3878"/>
                  <a:pt x="13204" y="3926"/>
                </a:cubicBezTo>
                <a:cubicBezTo>
                  <a:pt x="13002" y="4033"/>
                  <a:pt x="12615" y="4394"/>
                  <a:pt x="12615" y="4476"/>
                </a:cubicBezTo>
                <a:cubicBezTo>
                  <a:pt x="12615" y="4509"/>
                  <a:pt x="12564" y="4602"/>
                  <a:pt x="12502" y="4683"/>
                </a:cubicBezTo>
                <a:cubicBezTo>
                  <a:pt x="12429" y="4779"/>
                  <a:pt x="12396" y="4867"/>
                  <a:pt x="12408" y="4927"/>
                </a:cubicBezTo>
                <a:cubicBezTo>
                  <a:pt x="12422" y="5003"/>
                  <a:pt x="12370" y="5053"/>
                  <a:pt x="12143" y="5197"/>
                </a:cubicBezTo>
                <a:cubicBezTo>
                  <a:pt x="11869" y="5371"/>
                  <a:pt x="11857" y="5375"/>
                  <a:pt x="11694" y="5306"/>
                </a:cubicBezTo>
                <a:cubicBezTo>
                  <a:pt x="11551" y="5245"/>
                  <a:pt x="11526" y="5211"/>
                  <a:pt x="11505" y="5072"/>
                </a:cubicBezTo>
                <a:cubicBezTo>
                  <a:pt x="11476" y="4876"/>
                  <a:pt x="11419" y="4775"/>
                  <a:pt x="11283" y="4678"/>
                </a:cubicBezTo>
                <a:cubicBezTo>
                  <a:pt x="11143" y="4579"/>
                  <a:pt x="11031" y="4588"/>
                  <a:pt x="10886" y="4709"/>
                </a:cubicBezTo>
                <a:cubicBezTo>
                  <a:pt x="10771" y="4806"/>
                  <a:pt x="10755" y="4803"/>
                  <a:pt x="10599" y="4730"/>
                </a:cubicBezTo>
                <a:cubicBezTo>
                  <a:pt x="10487" y="4678"/>
                  <a:pt x="10371" y="4667"/>
                  <a:pt x="10237" y="4689"/>
                </a:cubicBezTo>
                <a:cubicBezTo>
                  <a:pt x="10068" y="4716"/>
                  <a:pt x="9985" y="4691"/>
                  <a:pt x="9656" y="4528"/>
                </a:cubicBezTo>
                <a:cubicBezTo>
                  <a:pt x="9445" y="4423"/>
                  <a:pt x="9002" y="4207"/>
                  <a:pt x="8667" y="4046"/>
                </a:cubicBezTo>
                <a:cubicBezTo>
                  <a:pt x="8332" y="3884"/>
                  <a:pt x="7747" y="3604"/>
                  <a:pt x="7372" y="3423"/>
                </a:cubicBezTo>
                <a:cubicBezTo>
                  <a:pt x="6996" y="3242"/>
                  <a:pt x="6583" y="3045"/>
                  <a:pt x="6451" y="2982"/>
                </a:cubicBezTo>
                <a:cubicBezTo>
                  <a:pt x="6319" y="2920"/>
                  <a:pt x="6104" y="2798"/>
                  <a:pt x="5975" y="2713"/>
                </a:cubicBezTo>
                <a:lnTo>
                  <a:pt x="5741" y="2557"/>
                </a:lnTo>
                <a:lnTo>
                  <a:pt x="5533" y="2650"/>
                </a:lnTo>
                <a:cubicBezTo>
                  <a:pt x="4734" y="2995"/>
                  <a:pt x="4615" y="3115"/>
                  <a:pt x="4680" y="3527"/>
                </a:cubicBezTo>
                <a:cubicBezTo>
                  <a:pt x="4699" y="3645"/>
                  <a:pt x="4730" y="3838"/>
                  <a:pt x="4748" y="3952"/>
                </a:cubicBezTo>
                <a:cubicBezTo>
                  <a:pt x="4796" y="4256"/>
                  <a:pt x="4860" y="4316"/>
                  <a:pt x="5171" y="4357"/>
                </a:cubicBezTo>
                <a:cubicBezTo>
                  <a:pt x="5328" y="4377"/>
                  <a:pt x="5506" y="4440"/>
                  <a:pt x="5594" y="4502"/>
                </a:cubicBezTo>
                <a:cubicBezTo>
                  <a:pt x="5678" y="4561"/>
                  <a:pt x="5892" y="4675"/>
                  <a:pt x="6066" y="4761"/>
                </a:cubicBezTo>
                <a:cubicBezTo>
                  <a:pt x="6240" y="4848"/>
                  <a:pt x="6426" y="4973"/>
                  <a:pt x="6481" y="5036"/>
                </a:cubicBezTo>
                <a:cubicBezTo>
                  <a:pt x="6603" y="5176"/>
                  <a:pt x="6860" y="5330"/>
                  <a:pt x="7927" y="5897"/>
                </a:cubicBezTo>
                <a:cubicBezTo>
                  <a:pt x="9039" y="6488"/>
                  <a:pt x="9015" y="6467"/>
                  <a:pt x="9029" y="6696"/>
                </a:cubicBezTo>
                <a:cubicBezTo>
                  <a:pt x="9037" y="6822"/>
                  <a:pt x="9069" y="6919"/>
                  <a:pt x="9131" y="6986"/>
                </a:cubicBezTo>
                <a:lnTo>
                  <a:pt x="9221" y="7085"/>
                </a:lnTo>
                <a:lnTo>
                  <a:pt x="9044" y="7193"/>
                </a:lnTo>
                <a:cubicBezTo>
                  <a:pt x="8947" y="7254"/>
                  <a:pt x="8669" y="7425"/>
                  <a:pt x="8425" y="7572"/>
                </a:cubicBezTo>
                <a:cubicBezTo>
                  <a:pt x="8181" y="7719"/>
                  <a:pt x="7618" y="8074"/>
                  <a:pt x="7172" y="8360"/>
                </a:cubicBezTo>
                <a:cubicBezTo>
                  <a:pt x="6725" y="8646"/>
                  <a:pt x="6184" y="8985"/>
                  <a:pt x="5971" y="9117"/>
                </a:cubicBezTo>
                <a:cubicBezTo>
                  <a:pt x="5758" y="9250"/>
                  <a:pt x="5440" y="9452"/>
                  <a:pt x="5265" y="9563"/>
                </a:cubicBezTo>
                <a:cubicBezTo>
                  <a:pt x="5091" y="9675"/>
                  <a:pt x="4908" y="9782"/>
                  <a:pt x="4861" y="9802"/>
                </a:cubicBezTo>
                <a:cubicBezTo>
                  <a:pt x="4815" y="9823"/>
                  <a:pt x="4443" y="10044"/>
                  <a:pt x="4035" y="10295"/>
                </a:cubicBezTo>
                <a:cubicBezTo>
                  <a:pt x="3414" y="10676"/>
                  <a:pt x="2940" y="10943"/>
                  <a:pt x="2883" y="10943"/>
                </a:cubicBezTo>
                <a:cubicBezTo>
                  <a:pt x="2876" y="10943"/>
                  <a:pt x="2868" y="10892"/>
                  <a:pt x="2868" y="10829"/>
                </a:cubicBezTo>
                <a:cubicBezTo>
                  <a:pt x="2868" y="10677"/>
                  <a:pt x="2747" y="10410"/>
                  <a:pt x="2631" y="10305"/>
                </a:cubicBezTo>
                <a:cubicBezTo>
                  <a:pt x="2509" y="10196"/>
                  <a:pt x="2321" y="10243"/>
                  <a:pt x="2208" y="10409"/>
                </a:cubicBezTo>
                <a:cubicBezTo>
                  <a:pt x="2139" y="10509"/>
                  <a:pt x="2127" y="10564"/>
                  <a:pt x="2147" y="10710"/>
                </a:cubicBezTo>
                <a:cubicBezTo>
                  <a:pt x="2182" y="10966"/>
                  <a:pt x="2134" y="11050"/>
                  <a:pt x="1842" y="11239"/>
                </a:cubicBezTo>
                <a:cubicBezTo>
                  <a:pt x="1554" y="11424"/>
                  <a:pt x="1414" y="11633"/>
                  <a:pt x="1373" y="11928"/>
                </a:cubicBezTo>
                <a:cubicBezTo>
                  <a:pt x="1352" y="12085"/>
                  <a:pt x="1364" y="12137"/>
                  <a:pt x="1434" y="12239"/>
                </a:cubicBezTo>
                <a:cubicBezTo>
                  <a:pt x="1480" y="12308"/>
                  <a:pt x="1548" y="12364"/>
                  <a:pt x="1585" y="12364"/>
                </a:cubicBezTo>
                <a:cubicBezTo>
                  <a:pt x="1622" y="12364"/>
                  <a:pt x="1653" y="12400"/>
                  <a:pt x="1653" y="12442"/>
                </a:cubicBezTo>
                <a:cubicBezTo>
                  <a:pt x="1653" y="12484"/>
                  <a:pt x="1665" y="12559"/>
                  <a:pt x="1683" y="12608"/>
                </a:cubicBezTo>
                <a:cubicBezTo>
                  <a:pt x="1701" y="12656"/>
                  <a:pt x="1778" y="12871"/>
                  <a:pt x="1853" y="13090"/>
                </a:cubicBezTo>
                <a:cubicBezTo>
                  <a:pt x="1968" y="13424"/>
                  <a:pt x="1986" y="13501"/>
                  <a:pt x="1943" y="13557"/>
                </a:cubicBezTo>
                <a:cubicBezTo>
                  <a:pt x="1916" y="13593"/>
                  <a:pt x="1656" y="13819"/>
                  <a:pt x="1366" y="14060"/>
                </a:cubicBezTo>
                <a:cubicBezTo>
                  <a:pt x="398" y="14863"/>
                  <a:pt x="305" y="14958"/>
                  <a:pt x="215" y="15201"/>
                </a:cubicBezTo>
                <a:cubicBezTo>
                  <a:pt x="124" y="15445"/>
                  <a:pt x="119" y="15661"/>
                  <a:pt x="199" y="15875"/>
                </a:cubicBezTo>
                <a:cubicBezTo>
                  <a:pt x="232" y="15963"/>
                  <a:pt x="274" y="16102"/>
                  <a:pt x="290" y="16181"/>
                </a:cubicBezTo>
                <a:cubicBezTo>
                  <a:pt x="322" y="16335"/>
                  <a:pt x="224" y="17997"/>
                  <a:pt x="173" y="18172"/>
                </a:cubicBezTo>
                <a:cubicBezTo>
                  <a:pt x="126" y="18334"/>
                  <a:pt x="-23" y="20544"/>
                  <a:pt x="3" y="20688"/>
                </a:cubicBezTo>
                <a:cubicBezTo>
                  <a:pt x="35" y="20859"/>
                  <a:pt x="421" y="21438"/>
                  <a:pt x="562" y="21522"/>
                </a:cubicBezTo>
                <a:cubicBezTo>
                  <a:pt x="630" y="21563"/>
                  <a:pt x="667" y="21582"/>
                  <a:pt x="709" y="21585"/>
                </a:cubicBezTo>
                <a:cubicBezTo>
                  <a:pt x="751" y="21587"/>
                  <a:pt x="801" y="21571"/>
                  <a:pt x="887" y="21538"/>
                </a:cubicBezTo>
                <a:cubicBezTo>
                  <a:pt x="1045" y="21478"/>
                  <a:pt x="1403" y="21157"/>
                  <a:pt x="1683" y="20828"/>
                </a:cubicBezTo>
                <a:cubicBezTo>
                  <a:pt x="1903" y="20568"/>
                  <a:pt x="2150" y="20076"/>
                  <a:pt x="2189" y="19816"/>
                </a:cubicBezTo>
                <a:cubicBezTo>
                  <a:pt x="2203" y="19719"/>
                  <a:pt x="2227" y="19616"/>
                  <a:pt x="2242" y="19588"/>
                </a:cubicBezTo>
                <a:cubicBezTo>
                  <a:pt x="2257" y="19560"/>
                  <a:pt x="2314" y="19138"/>
                  <a:pt x="2370" y="18649"/>
                </a:cubicBezTo>
                <a:cubicBezTo>
                  <a:pt x="2426" y="18161"/>
                  <a:pt x="2485" y="17720"/>
                  <a:pt x="2502" y="17664"/>
                </a:cubicBezTo>
                <a:cubicBezTo>
                  <a:pt x="2519" y="17608"/>
                  <a:pt x="2549" y="17416"/>
                  <a:pt x="2570" y="17239"/>
                </a:cubicBezTo>
                <a:cubicBezTo>
                  <a:pt x="2625" y="16777"/>
                  <a:pt x="2703" y="16615"/>
                  <a:pt x="2925" y="16513"/>
                </a:cubicBezTo>
                <a:lnTo>
                  <a:pt x="3110" y="16430"/>
                </a:lnTo>
                <a:lnTo>
                  <a:pt x="3136" y="16559"/>
                </a:lnTo>
                <a:cubicBezTo>
                  <a:pt x="3171" y="16735"/>
                  <a:pt x="3235" y="16822"/>
                  <a:pt x="3533" y="17104"/>
                </a:cubicBezTo>
                <a:cubicBezTo>
                  <a:pt x="3843" y="17398"/>
                  <a:pt x="3833" y="17398"/>
                  <a:pt x="4480" y="16974"/>
                </a:cubicBezTo>
                <a:cubicBezTo>
                  <a:pt x="5018" y="16622"/>
                  <a:pt x="5352" y="16315"/>
                  <a:pt x="5511" y="16030"/>
                </a:cubicBezTo>
                <a:cubicBezTo>
                  <a:pt x="5617" y="15840"/>
                  <a:pt x="5618" y="15827"/>
                  <a:pt x="5609" y="15279"/>
                </a:cubicBezTo>
                <a:lnTo>
                  <a:pt x="5601" y="14718"/>
                </a:lnTo>
                <a:lnTo>
                  <a:pt x="5888" y="14604"/>
                </a:lnTo>
                <a:cubicBezTo>
                  <a:pt x="6532" y="14344"/>
                  <a:pt x="6873" y="14180"/>
                  <a:pt x="7055" y="14039"/>
                </a:cubicBezTo>
                <a:cubicBezTo>
                  <a:pt x="7324" y="13830"/>
                  <a:pt x="7629" y="13416"/>
                  <a:pt x="8425" y="12188"/>
                </a:cubicBezTo>
                <a:cubicBezTo>
                  <a:pt x="8606" y="11909"/>
                  <a:pt x="8763" y="11667"/>
                  <a:pt x="8776" y="11653"/>
                </a:cubicBezTo>
                <a:cubicBezTo>
                  <a:pt x="8789" y="11640"/>
                  <a:pt x="8957" y="11386"/>
                  <a:pt x="9146" y="11093"/>
                </a:cubicBezTo>
                <a:cubicBezTo>
                  <a:pt x="9335" y="10801"/>
                  <a:pt x="9645" y="10336"/>
                  <a:pt x="9833" y="10056"/>
                </a:cubicBezTo>
                <a:cubicBezTo>
                  <a:pt x="10022" y="9776"/>
                  <a:pt x="10226" y="9455"/>
                  <a:pt x="10290" y="9346"/>
                </a:cubicBezTo>
                <a:cubicBezTo>
                  <a:pt x="10450" y="9069"/>
                  <a:pt x="10574" y="8967"/>
                  <a:pt x="10758" y="8967"/>
                </a:cubicBezTo>
                <a:cubicBezTo>
                  <a:pt x="10887" y="8967"/>
                  <a:pt x="11136" y="8814"/>
                  <a:pt x="12143" y="8122"/>
                </a:cubicBezTo>
                <a:cubicBezTo>
                  <a:pt x="13317" y="7315"/>
                  <a:pt x="13385" y="7278"/>
                  <a:pt x="13649" y="7245"/>
                </a:cubicBezTo>
                <a:cubicBezTo>
                  <a:pt x="13935" y="7210"/>
                  <a:pt x="14120" y="7105"/>
                  <a:pt x="14831" y="6587"/>
                </a:cubicBezTo>
                <a:cubicBezTo>
                  <a:pt x="14983" y="6476"/>
                  <a:pt x="15463" y="6146"/>
                  <a:pt x="15899" y="5850"/>
                </a:cubicBezTo>
                <a:cubicBezTo>
                  <a:pt x="16336" y="5555"/>
                  <a:pt x="16837" y="5213"/>
                  <a:pt x="17009" y="5093"/>
                </a:cubicBezTo>
                <a:cubicBezTo>
                  <a:pt x="17182" y="4973"/>
                  <a:pt x="17503" y="4752"/>
                  <a:pt x="17726" y="4600"/>
                </a:cubicBezTo>
                <a:cubicBezTo>
                  <a:pt x="18110" y="4340"/>
                  <a:pt x="18139" y="4313"/>
                  <a:pt x="18262" y="4035"/>
                </a:cubicBezTo>
                <a:cubicBezTo>
                  <a:pt x="18407" y="3708"/>
                  <a:pt x="18476" y="3641"/>
                  <a:pt x="18927" y="3392"/>
                </a:cubicBezTo>
                <a:cubicBezTo>
                  <a:pt x="19218" y="3231"/>
                  <a:pt x="19546" y="3025"/>
                  <a:pt x="20089" y="2671"/>
                </a:cubicBezTo>
                <a:cubicBezTo>
                  <a:pt x="20444" y="2441"/>
                  <a:pt x="20873" y="2101"/>
                  <a:pt x="20984" y="1961"/>
                </a:cubicBezTo>
                <a:cubicBezTo>
                  <a:pt x="21040" y="1890"/>
                  <a:pt x="21140" y="1782"/>
                  <a:pt x="21203" y="1722"/>
                </a:cubicBezTo>
                <a:cubicBezTo>
                  <a:pt x="21577" y="1370"/>
                  <a:pt x="21488" y="534"/>
                  <a:pt x="21037" y="135"/>
                </a:cubicBezTo>
                <a:cubicBezTo>
                  <a:pt x="20897" y="12"/>
                  <a:pt x="20835" y="-13"/>
                  <a:pt x="20716" y="6"/>
                </a:cubicBezTo>
                <a:close/>
                <a:moveTo>
                  <a:pt x="2166" y="14750"/>
                </a:moveTo>
                <a:cubicBezTo>
                  <a:pt x="2183" y="14750"/>
                  <a:pt x="2206" y="14856"/>
                  <a:pt x="2219" y="14988"/>
                </a:cubicBezTo>
                <a:cubicBezTo>
                  <a:pt x="2232" y="15121"/>
                  <a:pt x="2253" y="15313"/>
                  <a:pt x="2264" y="15413"/>
                </a:cubicBezTo>
                <a:cubicBezTo>
                  <a:pt x="2281" y="15567"/>
                  <a:pt x="2266" y="15617"/>
                  <a:pt x="2178" y="15740"/>
                </a:cubicBezTo>
                <a:cubicBezTo>
                  <a:pt x="1944" y="16064"/>
                  <a:pt x="1840" y="16342"/>
                  <a:pt x="1777" y="16808"/>
                </a:cubicBezTo>
                <a:cubicBezTo>
                  <a:pt x="1744" y="17056"/>
                  <a:pt x="1703" y="17302"/>
                  <a:pt x="1687" y="17358"/>
                </a:cubicBezTo>
                <a:cubicBezTo>
                  <a:pt x="1670" y="17414"/>
                  <a:pt x="1612" y="17842"/>
                  <a:pt x="1558" y="18307"/>
                </a:cubicBezTo>
                <a:cubicBezTo>
                  <a:pt x="1435" y="19374"/>
                  <a:pt x="1384" y="19561"/>
                  <a:pt x="1113" y="19930"/>
                </a:cubicBezTo>
                <a:cubicBezTo>
                  <a:pt x="995" y="20091"/>
                  <a:pt x="883" y="20226"/>
                  <a:pt x="864" y="20226"/>
                </a:cubicBezTo>
                <a:cubicBezTo>
                  <a:pt x="845" y="20226"/>
                  <a:pt x="840" y="20128"/>
                  <a:pt x="853" y="20008"/>
                </a:cubicBezTo>
                <a:cubicBezTo>
                  <a:pt x="865" y="19890"/>
                  <a:pt x="891" y="19542"/>
                  <a:pt x="913" y="19235"/>
                </a:cubicBezTo>
                <a:cubicBezTo>
                  <a:pt x="935" y="18929"/>
                  <a:pt x="968" y="18633"/>
                  <a:pt x="985" y="18577"/>
                </a:cubicBezTo>
                <a:cubicBezTo>
                  <a:pt x="1033" y="18421"/>
                  <a:pt x="1136" y="17154"/>
                  <a:pt x="1136" y="16725"/>
                </a:cubicBezTo>
                <a:cubicBezTo>
                  <a:pt x="1135" y="16401"/>
                  <a:pt x="1121" y="16317"/>
                  <a:pt x="1041" y="16155"/>
                </a:cubicBezTo>
                <a:cubicBezTo>
                  <a:pt x="949" y="15968"/>
                  <a:pt x="947" y="15957"/>
                  <a:pt x="1011" y="15807"/>
                </a:cubicBezTo>
                <a:cubicBezTo>
                  <a:pt x="1047" y="15724"/>
                  <a:pt x="1136" y="15602"/>
                  <a:pt x="1207" y="15538"/>
                </a:cubicBezTo>
                <a:cubicBezTo>
                  <a:pt x="1502" y="15272"/>
                  <a:pt x="2138" y="14750"/>
                  <a:pt x="2166" y="14750"/>
                </a:cubicBezTo>
                <a:close/>
                <a:moveTo>
                  <a:pt x="4816" y="14973"/>
                </a:moveTo>
                <a:cubicBezTo>
                  <a:pt x="4829" y="14980"/>
                  <a:pt x="4838" y="15000"/>
                  <a:pt x="4843" y="15024"/>
                </a:cubicBezTo>
                <a:cubicBezTo>
                  <a:pt x="4887" y="15254"/>
                  <a:pt x="4863" y="15450"/>
                  <a:pt x="4771" y="15600"/>
                </a:cubicBezTo>
                <a:cubicBezTo>
                  <a:pt x="4677" y="15754"/>
                  <a:pt x="4228" y="16138"/>
                  <a:pt x="3963" y="16290"/>
                </a:cubicBezTo>
                <a:cubicBezTo>
                  <a:pt x="3792" y="16388"/>
                  <a:pt x="3809" y="16383"/>
                  <a:pt x="3759" y="16300"/>
                </a:cubicBezTo>
                <a:cubicBezTo>
                  <a:pt x="3697" y="16197"/>
                  <a:pt x="3698" y="15769"/>
                  <a:pt x="3759" y="15688"/>
                </a:cubicBezTo>
                <a:cubicBezTo>
                  <a:pt x="3788" y="15650"/>
                  <a:pt x="4036" y="15461"/>
                  <a:pt x="4314" y="15268"/>
                </a:cubicBezTo>
                <a:cubicBezTo>
                  <a:pt x="4669" y="15021"/>
                  <a:pt x="4777" y="14951"/>
                  <a:pt x="4816" y="14973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173" name="image.jpeg" descr="image.jpeg"/>
          <p:cNvPicPr>
            <a:picLocks noChangeAspect="1"/>
          </p:cNvPicPr>
          <p:nvPr/>
        </p:nvPicPr>
        <p:blipFill>
          <a:blip r:embed="rId9"/>
          <a:srcRect l="256" t="3373" r="185" b="4900"/>
          <a:stretch>
            <a:fillRect/>
          </a:stretch>
        </p:blipFill>
        <p:spPr>
          <a:xfrm>
            <a:off x="4282989" y="1407219"/>
            <a:ext cx="2174775" cy="178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59" extrusionOk="0">
                <a:moveTo>
                  <a:pt x="10224" y="1"/>
                </a:moveTo>
                <a:cubicBezTo>
                  <a:pt x="10134" y="8"/>
                  <a:pt x="10031" y="44"/>
                  <a:pt x="9893" y="111"/>
                </a:cubicBezTo>
                <a:cubicBezTo>
                  <a:pt x="9670" y="219"/>
                  <a:pt x="9637" y="226"/>
                  <a:pt x="9310" y="192"/>
                </a:cubicBezTo>
                <a:cubicBezTo>
                  <a:pt x="9120" y="172"/>
                  <a:pt x="8687" y="155"/>
                  <a:pt x="8349" y="154"/>
                </a:cubicBezTo>
                <a:lnTo>
                  <a:pt x="7734" y="154"/>
                </a:lnTo>
                <a:lnTo>
                  <a:pt x="7285" y="340"/>
                </a:lnTo>
                <a:cubicBezTo>
                  <a:pt x="7040" y="443"/>
                  <a:pt x="6791" y="553"/>
                  <a:pt x="6734" y="589"/>
                </a:cubicBezTo>
                <a:cubicBezTo>
                  <a:pt x="6676" y="625"/>
                  <a:pt x="6471" y="678"/>
                  <a:pt x="6277" y="704"/>
                </a:cubicBezTo>
                <a:cubicBezTo>
                  <a:pt x="5554" y="800"/>
                  <a:pt x="5491" y="814"/>
                  <a:pt x="5414" y="866"/>
                </a:cubicBezTo>
                <a:cubicBezTo>
                  <a:pt x="5358" y="904"/>
                  <a:pt x="5305" y="1026"/>
                  <a:pt x="5241" y="1282"/>
                </a:cubicBezTo>
                <a:cubicBezTo>
                  <a:pt x="5186" y="1501"/>
                  <a:pt x="5115" y="1682"/>
                  <a:pt x="5063" y="1741"/>
                </a:cubicBezTo>
                <a:cubicBezTo>
                  <a:pt x="5016" y="1795"/>
                  <a:pt x="4957" y="1895"/>
                  <a:pt x="4929" y="1961"/>
                </a:cubicBezTo>
                <a:cubicBezTo>
                  <a:pt x="4902" y="2026"/>
                  <a:pt x="4807" y="2176"/>
                  <a:pt x="4721" y="2295"/>
                </a:cubicBezTo>
                <a:cubicBezTo>
                  <a:pt x="4562" y="2514"/>
                  <a:pt x="4426" y="2793"/>
                  <a:pt x="4425" y="2898"/>
                </a:cubicBezTo>
                <a:cubicBezTo>
                  <a:pt x="4425" y="2929"/>
                  <a:pt x="4401" y="3006"/>
                  <a:pt x="4374" y="3070"/>
                </a:cubicBezTo>
                <a:cubicBezTo>
                  <a:pt x="4347" y="3133"/>
                  <a:pt x="4288" y="3488"/>
                  <a:pt x="4244" y="3859"/>
                </a:cubicBezTo>
                <a:cubicBezTo>
                  <a:pt x="4199" y="4229"/>
                  <a:pt x="4141" y="4632"/>
                  <a:pt x="4114" y="4753"/>
                </a:cubicBezTo>
                <a:cubicBezTo>
                  <a:pt x="4031" y="5123"/>
                  <a:pt x="3989" y="5936"/>
                  <a:pt x="3996" y="6947"/>
                </a:cubicBezTo>
                <a:cubicBezTo>
                  <a:pt x="4002" y="7962"/>
                  <a:pt x="3973" y="8202"/>
                  <a:pt x="3814" y="8582"/>
                </a:cubicBezTo>
                <a:cubicBezTo>
                  <a:pt x="3735" y="8774"/>
                  <a:pt x="3669" y="9142"/>
                  <a:pt x="3669" y="9376"/>
                </a:cubicBezTo>
                <a:cubicBezTo>
                  <a:pt x="3669" y="9466"/>
                  <a:pt x="3631" y="9696"/>
                  <a:pt x="3590" y="9887"/>
                </a:cubicBezTo>
                <a:cubicBezTo>
                  <a:pt x="3480" y="10391"/>
                  <a:pt x="3418" y="11167"/>
                  <a:pt x="3440" y="11680"/>
                </a:cubicBezTo>
                <a:lnTo>
                  <a:pt x="3456" y="12120"/>
                </a:lnTo>
                <a:lnTo>
                  <a:pt x="3235" y="12354"/>
                </a:lnTo>
                <a:cubicBezTo>
                  <a:pt x="2987" y="12616"/>
                  <a:pt x="2963" y="12723"/>
                  <a:pt x="3086" y="13014"/>
                </a:cubicBezTo>
                <a:cubicBezTo>
                  <a:pt x="3179" y="13236"/>
                  <a:pt x="3244" y="13932"/>
                  <a:pt x="3188" y="14113"/>
                </a:cubicBezTo>
                <a:cubicBezTo>
                  <a:pt x="3124" y="14318"/>
                  <a:pt x="3187" y="14472"/>
                  <a:pt x="3373" y="14582"/>
                </a:cubicBezTo>
                <a:cubicBezTo>
                  <a:pt x="3380" y="14585"/>
                  <a:pt x="3357" y="14652"/>
                  <a:pt x="3326" y="14725"/>
                </a:cubicBezTo>
                <a:cubicBezTo>
                  <a:pt x="3247" y="14911"/>
                  <a:pt x="3253" y="15023"/>
                  <a:pt x="3361" y="15246"/>
                </a:cubicBezTo>
                <a:cubicBezTo>
                  <a:pt x="3430" y="15388"/>
                  <a:pt x="3502" y="15461"/>
                  <a:pt x="3621" y="15523"/>
                </a:cubicBezTo>
                <a:cubicBezTo>
                  <a:pt x="3751" y="15591"/>
                  <a:pt x="3776" y="15625"/>
                  <a:pt x="3755" y="15686"/>
                </a:cubicBezTo>
                <a:cubicBezTo>
                  <a:pt x="3741" y="15728"/>
                  <a:pt x="3722" y="15840"/>
                  <a:pt x="3712" y="15939"/>
                </a:cubicBezTo>
                <a:cubicBezTo>
                  <a:pt x="3688" y="16173"/>
                  <a:pt x="3763" y="16362"/>
                  <a:pt x="4011" y="16695"/>
                </a:cubicBezTo>
                <a:lnTo>
                  <a:pt x="4204" y="16953"/>
                </a:lnTo>
                <a:lnTo>
                  <a:pt x="4067" y="16910"/>
                </a:lnTo>
                <a:cubicBezTo>
                  <a:pt x="3911" y="16859"/>
                  <a:pt x="3811" y="16916"/>
                  <a:pt x="3811" y="17058"/>
                </a:cubicBezTo>
                <a:cubicBezTo>
                  <a:pt x="3811" y="17252"/>
                  <a:pt x="3768" y="17275"/>
                  <a:pt x="3688" y="17130"/>
                </a:cubicBezTo>
                <a:cubicBezTo>
                  <a:pt x="3603" y="16973"/>
                  <a:pt x="3272" y="16747"/>
                  <a:pt x="3129" y="16747"/>
                </a:cubicBezTo>
                <a:cubicBezTo>
                  <a:pt x="3079" y="16747"/>
                  <a:pt x="2932" y="16814"/>
                  <a:pt x="2802" y="16895"/>
                </a:cubicBezTo>
                <a:lnTo>
                  <a:pt x="2566" y="17044"/>
                </a:lnTo>
                <a:lnTo>
                  <a:pt x="1734" y="17063"/>
                </a:lnTo>
                <a:cubicBezTo>
                  <a:pt x="996" y="17082"/>
                  <a:pt x="876" y="17099"/>
                  <a:pt x="659" y="17187"/>
                </a:cubicBezTo>
                <a:cubicBezTo>
                  <a:pt x="355" y="17311"/>
                  <a:pt x="71" y="17619"/>
                  <a:pt x="28" y="17875"/>
                </a:cubicBezTo>
                <a:cubicBezTo>
                  <a:pt x="6" y="18009"/>
                  <a:pt x="-3" y="18274"/>
                  <a:pt x="1" y="18549"/>
                </a:cubicBezTo>
                <a:cubicBezTo>
                  <a:pt x="5" y="18825"/>
                  <a:pt x="21" y="19114"/>
                  <a:pt x="48" y="19290"/>
                </a:cubicBezTo>
                <a:cubicBezTo>
                  <a:pt x="91" y="19574"/>
                  <a:pt x="115" y="19641"/>
                  <a:pt x="229" y="19773"/>
                </a:cubicBezTo>
                <a:cubicBezTo>
                  <a:pt x="428" y="20003"/>
                  <a:pt x="796" y="20199"/>
                  <a:pt x="1309" y="20347"/>
                </a:cubicBezTo>
                <a:cubicBezTo>
                  <a:pt x="1852" y="20504"/>
                  <a:pt x="1956" y="20545"/>
                  <a:pt x="2384" y="20777"/>
                </a:cubicBezTo>
                <a:cubicBezTo>
                  <a:pt x="2691" y="20943"/>
                  <a:pt x="2934" y="21034"/>
                  <a:pt x="3669" y="21265"/>
                </a:cubicBezTo>
                <a:cubicBezTo>
                  <a:pt x="3838" y="21318"/>
                  <a:pt x="4073" y="21397"/>
                  <a:pt x="4193" y="21442"/>
                </a:cubicBezTo>
                <a:cubicBezTo>
                  <a:pt x="4312" y="21486"/>
                  <a:pt x="4456" y="21533"/>
                  <a:pt x="4516" y="21542"/>
                </a:cubicBezTo>
                <a:cubicBezTo>
                  <a:pt x="4838" y="21594"/>
                  <a:pt x="6485" y="21518"/>
                  <a:pt x="7226" y="21418"/>
                </a:cubicBezTo>
                <a:cubicBezTo>
                  <a:pt x="7504" y="21380"/>
                  <a:pt x="8040" y="21351"/>
                  <a:pt x="8444" y="21351"/>
                </a:cubicBezTo>
                <a:cubicBezTo>
                  <a:pt x="9233" y="21351"/>
                  <a:pt x="9304" y="21335"/>
                  <a:pt x="9531" y="21093"/>
                </a:cubicBezTo>
                <a:cubicBezTo>
                  <a:pt x="9678" y="20936"/>
                  <a:pt x="9882" y="20356"/>
                  <a:pt x="9882" y="20098"/>
                </a:cubicBezTo>
                <a:cubicBezTo>
                  <a:pt x="9882" y="20002"/>
                  <a:pt x="9901" y="19950"/>
                  <a:pt x="9933" y="19950"/>
                </a:cubicBezTo>
                <a:cubicBezTo>
                  <a:pt x="9960" y="19950"/>
                  <a:pt x="10024" y="19897"/>
                  <a:pt x="10079" y="19835"/>
                </a:cubicBezTo>
                <a:cubicBezTo>
                  <a:pt x="10163" y="19741"/>
                  <a:pt x="10177" y="19702"/>
                  <a:pt x="10157" y="19573"/>
                </a:cubicBezTo>
                <a:cubicBezTo>
                  <a:pt x="10141" y="19466"/>
                  <a:pt x="10148" y="19417"/>
                  <a:pt x="10181" y="19405"/>
                </a:cubicBezTo>
                <a:cubicBezTo>
                  <a:pt x="10207" y="19396"/>
                  <a:pt x="10347" y="19343"/>
                  <a:pt x="10496" y="19290"/>
                </a:cubicBezTo>
                <a:cubicBezTo>
                  <a:pt x="10645" y="19238"/>
                  <a:pt x="10860" y="19173"/>
                  <a:pt x="10969" y="19142"/>
                </a:cubicBezTo>
                <a:cubicBezTo>
                  <a:pt x="11205" y="19077"/>
                  <a:pt x="11309" y="19004"/>
                  <a:pt x="11359" y="18870"/>
                </a:cubicBezTo>
                <a:cubicBezTo>
                  <a:pt x="11383" y="18806"/>
                  <a:pt x="11441" y="18760"/>
                  <a:pt x="11524" y="18741"/>
                </a:cubicBezTo>
                <a:cubicBezTo>
                  <a:pt x="11595" y="18725"/>
                  <a:pt x="11715" y="18671"/>
                  <a:pt x="11788" y="18626"/>
                </a:cubicBezTo>
                <a:cubicBezTo>
                  <a:pt x="11862" y="18580"/>
                  <a:pt x="11942" y="18545"/>
                  <a:pt x="11966" y="18545"/>
                </a:cubicBezTo>
                <a:cubicBezTo>
                  <a:pt x="12017" y="18545"/>
                  <a:pt x="12769" y="18235"/>
                  <a:pt x="12962" y="18134"/>
                </a:cubicBezTo>
                <a:cubicBezTo>
                  <a:pt x="13132" y="18045"/>
                  <a:pt x="13136" y="18045"/>
                  <a:pt x="13136" y="18153"/>
                </a:cubicBezTo>
                <a:cubicBezTo>
                  <a:pt x="13136" y="18202"/>
                  <a:pt x="13196" y="18369"/>
                  <a:pt x="13270" y="18526"/>
                </a:cubicBezTo>
                <a:cubicBezTo>
                  <a:pt x="13394" y="18787"/>
                  <a:pt x="13417" y="18815"/>
                  <a:pt x="13585" y="18875"/>
                </a:cubicBezTo>
                <a:cubicBezTo>
                  <a:pt x="14036" y="19034"/>
                  <a:pt x="14265" y="19084"/>
                  <a:pt x="14653" y="19104"/>
                </a:cubicBezTo>
                <a:cubicBezTo>
                  <a:pt x="14881" y="19116"/>
                  <a:pt x="15099" y="19145"/>
                  <a:pt x="15133" y="19166"/>
                </a:cubicBezTo>
                <a:cubicBezTo>
                  <a:pt x="15167" y="19188"/>
                  <a:pt x="15211" y="19289"/>
                  <a:pt x="15232" y="19391"/>
                </a:cubicBezTo>
                <a:cubicBezTo>
                  <a:pt x="15302" y="19731"/>
                  <a:pt x="15323" y="19757"/>
                  <a:pt x="15563" y="19855"/>
                </a:cubicBezTo>
                <a:cubicBezTo>
                  <a:pt x="15859" y="19976"/>
                  <a:pt x="16210" y="19976"/>
                  <a:pt x="16540" y="19855"/>
                </a:cubicBezTo>
                <a:cubicBezTo>
                  <a:pt x="16747" y="19778"/>
                  <a:pt x="16854" y="19766"/>
                  <a:pt x="17158" y="19783"/>
                </a:cubicBezTo>
                <a:lnTo>
                  <a:pt x="17529" y="19802"/>
                </a:lnTo>
                <a:lnTo>
                  <a:pt x="17852" y="20070"/>
                </a:lnTo>
                <a:cubicBezTo>
                  <a:pt x="18031" y="20217"/>
                  <a:pt x="18249" y="20424"/>
                  <a:pt x="18336" y="20533"/>
                </a:cubicBezTo>
                <a:cubicBezTo>
                  <a:pt x="18423" y="20642"/>
                  <a:pt x="18609" y="20817"/>
                  <a:pt x="18750" y="20921"/>
                </a:cubicBezTo>
                <a:cubicBezTo>
                  <a:pt x="18977" y="21087"/>
                  <a:pt x="19036" y="21112"/>
                  <a:pt x="19266" y="21126"/>
                </a:cubicBezTo>
                <a:cubicBezTo>
                  <a:pt x="19607" y="21147"/>
                  <a:pt x="19889" y="21046"/>
                  <a:pt x="20078" y="20839"/>
                </a:cubicBezTo>
                <a:cubicBezTo>
                  <a:pt x="20242" y="20659"/>
                  <a:pt x="20276" y="20532"/>
                  <a:pt x="20310" y="19969"/>
                </a:cubicBezTo>
                <a:cubicBezTo>
                  <a:pt x="20323" y="19752"/>
                  <a:pt x="20344" y="19561"/>
                  <a:pt x="20357" y="19544"/>
                </a:cubicBezTo>
                <a:cubicBezTo>
                  <a:pt x="20371" y="19527"/>
                  <a:pt x="20519" y="19492"/>
                  <a:pt x="20684" y="19467"/>
                </a:cubicBezTo>
                <a:cubicBezTo>
                  <a:pt x="21308" y="19373"/>
                  <a:pt x="21436" y="19276"/>
                  <a:pt x="21535" y="18832"/>
                </a:cubicBezTo>
                <a:cubicBezTo>
                  <a:pt x="21587" y="18599"/>
                  <a:pt x="21597" y="18434"/>
                  <a:pt x="21583" y="17938"/>
                </a:cubicBezTo>
                <a:cubicBezTo>
                  <a:pt x="21573" y="17602"/>
                  <a:pt x="21552" y="17300"/>
                  <a:pt x="21535" y="17268"/>
                </a:cubicBezTo>
                <a:cubicBezTo>
                  <a:pt x="21439" y="17079"/>
                  <a:pt x="21150" y="16880"/>
                  <a:pt x="20708" y="16704"/>
                </a:cubicBezTo>
                <a:cubicBezTo>
                  <a:pt x="20569" y="16649"/>
                  <a:pt x="20411" y="16574"/>
                  <a:pt x="20357" y="16542"/>
                </a:cubicBezTo>
                <a:cubicBezTo>
                  <a:pt x="20197" y="16443"/>
                  <a:pt x="20074" y="16207"/>
                  <a:pt x="20019" y="15887"/>
                </a:cubicBezTo>
                <a:cubicBezTo>
                  <a:pt x="19942" y="15441"/>
                  <a:pt x="19809" y="15233"/>
                  <a:pt x="19384" y="14878"/>
                </a:cubicBezTo>
                <a:cubicBezTo>
                  <a:pt x="19152" y="14684"/>
                  <a:pt x="18942" y="14568"/>
                  <a:pt x="18439" y="14362"/>
                </a:cubicBezTo>
                <a:cubicBezTo>
                  <a:pt x="17928" y="14152"/>
                  <a:pt x="16962" y="13899"/>
                  <a:pt x="16347" y="13812"/>
                </a:cubicBezTo>
                <a:cubicBezTo>
                  <a:pt x="16111" y="13778"/>
                  <a:pt x="15992" y="13706"/>
                  <a:pt x="15775" y="13472"/>
                </a:cubicBezTo>
                <a:cubicBezTo>
                  <a:pt x="15726" y="13419"/>
                  <a:pt x="15552" y="13299"/>
                  <a:pt x="15393" y="13210"/>
                </a:cubicBezTo>
                <a:cubicBezTo>
                  <a:pt x="15149" y="13071"/>
                  <a:pt x="15058" y="13044"/>
                  <a:pt x="14798" y="13028"/>
                </a:cubicBezTo>
                <a:cubicBezTo>
                  <a:pt x="14529" y="13011"/>
                  <a:pt x="14468" y="13023"/>
                  <a:pt x="14290" y="13119"/>
                </a:cubicBezTo>
                <a:cubicBezTo>
                  <a:pt x="13969" y="13292"/>
                  <a:pt x="13748" y="13729"/>
                  <a:pt x="13861" y="13974"/>
                </a:cubicBezTo>
                <a:cubicBezTo>
                  <a:pt x="13891" y="14040"/>
                  <a:pt x="13964" y="14115"/>
                  <a:pt x="14026" y="14137"/>
                </a:cubicBezTo>
                <a:cubicBezTo>
                  <a:pt x="14167" y="14188"/>
                  <a:pt x="14258" y="14393"/>
                  <a:pt x="14282" y="14730"/>
                </a:cubicBezTo>
                <a:lnTo>
                  <a:pt x="14298" y="14969"/>
                </a:lnTo>
                <a:lnTo>
                  <a:pt x="13959" y="14548"/>
                </a:lnTo>
                <a:cubicBezTo>
                  <a:pt x="13687" y="14207"/>
                  <a:pt x="13596" y="14119"/>
                  <a:pt x="13486" y="14094"/>
                </a:cubicBezTo>
                <a:cubicBezTo>
                  <a:pt x="13367" y="14067"/>
                  <a:pt x="13336" y="14025"/>
                  <a:pt x="13211" y="13769"/>
                </a:cubicBezTo>
                <a:cubicBezTo>
                  <a:pt x="13059" y="13459"/>
                  <a:pt x="12606" y="12869"/>
                  <a:pt x="12486" y="12822"/>
                </a:cubicBezTo>
                <a:cubicBezTo>
                  <a:pt x="12367" y="12777"/>
                  <a:pt x="12403" y="12674"/>
                  <a:pt x="12572" y="12574"/>
                </a:cubicBezTo>
                <a:cubicBezTo>
                  <a:pt x="12838" y="12417"/>
                  <a:pt x="12842" y="12310"/>
                  <a:pt x="12600" y="11838"/>
                </a:cubicBezTo>
                <a:cubicBezTo>
                  <a:pt x="12527" y="11695"/>
                  <a:pt x="12521" y="11629"/>
                  <a:pt x="12521" y="10881"/>
                </a:cubicBezTo>
                <a:cubicBezTo>
                  <a:pt x="12521" y="10373"/>
                  <a:pt x="12535" y="10041"/>
                  <a:pt x="12561" y="9983"/>
                </a:cubicBezTo>
                <a:cubicBezTo>
                  <a:pt x="12583" y="9932"/>
                  <a:pt x="12603" y="9674"/>
                  <a:pt x="12604" y="9399"/>
                </a:cubicBezTo>
                <a:cubicBezTo>
                  <a:pt x="12606" y="8971"/>
                  <a:pt x="12617" y="8900"/>
                  <a:pt x="12671" y="8883"/>
                </a:cubicBezTo>
                <a:cubicBezTo>
                  <a:pt x="12723" y="8867"/>
                  <a:pt x="12732" y="8807"/>
                  <a:pt x="12730" y="8496"/>
                </a:cubicBezTo>
                <a:cubicBezTo>
                  <a:pt x="12729" y="8294"/>
                  <a:pt x="12743" y="8059"/>
                  <a:pt x="12765" y="7975"/>
                </a:cubicBezTo>
                <a:cubicBezTo>
                  <a:pt x="12788" y="7890"/>
                  <a:pt x="12850" y="7549"/>
                  <a:pt x="12903" y="7215"/>
                </a:cubicBezTo>
                <a:cubicBezTo>
                  <a:pt x="12993" y="6653"/>
                  <a:pt x="13002" y="6552"/>
                  <a:pt x="12982" y="5857"/>
                </a:cubicBezTo>
                <a:cubicBezTo>
                  <a:pt x="12961" y="5097"/>
                  <a:pt x="12885" y="4349"/>
                  <a:pt x="12793" y="3988"/>
                </a:cubicBezTo>
                <a:cubicBezTo>
                  <a:pt x="12765" y="3879"/>
                  <a:pt x="12700" y="3631"/>
                  <a:pt x="12651" y="3438"/>
                </a:cubicBezTo>
                <a:cubicBezTo>
                  <a:pt x="12557" y="3064"/>
                  <a:pt x="12377" y="2508"/>
                  <a:pt x="12285" y="2310"/>
                </a:cubicBezTo>
                <a:cubicBezTo>
                  <a:pt x="12254" y="2244"/>
                  <a:pt x="12204" y="2090"/>
                  <a:pt x="12175" y="1970"/>
                </a:cubicBezTo>
                <a:cubicBezTo>
                  <a:pt x="12145" y="1851"/>
                  <a:pt x="12075" y="1640"/>
                  <a:pt x="12017" y="1497"/>
                </a:cubicBezTo>
                <a:cubicBezTo>
                  <a:pt x="11901" y="1214"/>
                  <a:pt x="11711" y="1031"/>
                  <a:pt x="11375" y="876"/>
                </a:cubicBezTo>
                <a:cubicBezTo>
                  <a:pt x="10981" y="694"/>
                  <a:pt x="10741" y="565"/>
                  <a:pt x="10693" y="517"/>
                </a:cubicBezTo>
                <a:cubicBezTo>
                  <a:pt x="10666" y="489"/>
                  <a:pt x="10642" y="418"/>
                  <a:pt x="10642" y="355"/>
                </a:cubicBezTo>
                <a:cubicBezTo>
                  <a:pt x="10641" y="205"/>
                  <a:pt x="10613" y="155"/>
                  <a:pt x="10473" y="68"/>
                </a:cubicBezTo>
                <a:cubicBezTo>
                  <a:pt x="10392" y="17"/>
                  <a:pt x="10315" y="-6"/>
                  <a:pt x="10224" y="1"/>
                </a:cubicBezTo>
                <a:close/>
                <a:moveTo>
                  <a:pt x="12127" y="14797"/>
                </a:moveTo>
                <a:lnTo>
                  <a:pt x="12104" y="14926"/>
                </a:lnTo>
                <a:cubicBezTo>
                  <a:pt x="12091" y="14998"/>
                  <a:pt x="12027" y="15166"/>
                  <a:pt x="11962" y="15299"/>
                </a:cubicBezTo>
                <a:cubicBezTo>
                  <a:pt x="11897" y="15431"/>
                  <a:pt x="11816" y="15611"/>
                  <a:pt x="11781" y="15695"/>
                </a:cubicBezTo>
                <a:cubicBezTo>
                  <a:pt x="11746" y="15780"/>
                  <a:pt x="11649" y="15948"/>
                  <a:pt x="11568" y="16068"/>
                </a:cubicBezTo>
                <a:cubicBezTo>
                  <a:pt x="11487" y="16189"/>
                  <a:pt x="11416" y="16293"/>
                  <a:pt x="11410" y="16303"/>
                </a:cubicBezTo>
                <a:cubicBezTo>
                  <a:pt x="11404" y="16312"/>
                  <a:pt x="11324" y="16338"/>
                  <a:pt x="11229" y="16360"/>
                </a:cubicBezTo>
                <a:cubicBezTo>
                  <a:pt x="10865" y="16445"/>
                  <a:pt x="10766" y="16451"/>
                  <a:pt x="10717" y="16379"/>
                </a:cubicBezTo>
                <a:cubicBezTo>
                  <a:pt x="10648" y="16279"/>
                  <a:pt x="10694" y="16190"/>
                  <a:pt x="10831" y="16154"/>
                </a:cubicBezTo>
                <a:cubicBezTo>
                  <a:pt x="10897" y="16137"/>
                  <a:pt x="11053" y="16073"/>
                  <a:pt x="11178" y="16011"/>
                </a:cubicBezTo>
                <a:cubicBezTo>
                  <a:pt x="11343" y="15929"/>
                  <a:pt x="11407" y="15869"/>
                  <a:pt x="11422" y="15796"/>
                </a:cubicBezTo>
                <a:cubicBezTo>
                  <a:pt x="11434" y="15738"/>
                  <a:pt x="11518" y="15642"/>
                  <a:pt x="11619" y="15566"/>
                </a:cubicBezTo>
                <a:cubicBezTo>
                  <a:pt x="11716" y="15494"/>
                  <a:pt x="11836" y="15361"/>
                  <a:pt x="11883" y="15270"/>
                </a:cubicBezTo>
                <a:cubicBezTo>
                  <a:pt x="11930" y="15179"/>
                  <a:pt x="12005" y="15034"/>
                  <a:pt x="12048" y="14950"/>
                </a:cubicBezTo>
                <a:lnTo>
                  <a:pt x="12127" y="14797"/>
                </a:lnTo>
                <a:close/>
                <a:moveTo>
                  <a:pt x="13494" y="15934"/>
                </a:moveTo>
                <a:lnTo>
                  <a:pt x="13577" y="15968"/>
                </a:lnTo>
                <a:lnTo>
                  <a:pt x="13483" y="16087"/>
                </a:lnTo>
                <a:cubicBezTo>
                  <a:pt x="13430" y="16154"/>
                  <a:pt x="13356" y="16304"/>
                  <a:pt x="13321" y="16422"/>
                </a:cubicBezTo>
                <a:cubicBezTo>
                  <a:pt x="13272" y="16587"/>
                  <a:pt x="13232" y="16656"/>
                  <a:pt x="13136" y="16714"/>
                </a:cubicBezTo>
                <a:cubicBezTo>
                  <a:pt x="13067" y="16755"/>
                  <a:pt x="12991" y="16789"/>
                  <a:pt x="12966" y="16790"/>
                </a:cubicBezTo>
                <a:cubicBezTo>
                  <a:pt x="12894" y="16794"/>
                  <a:pt x="12973" y="16596"/>
                  <a:pt x="13163" y="16298"/>
                </a:cubicBezTo>
                <a:cubicBezTo>
                  <a:pt x="13258" y="16150"/>
                  <a:pt x="13351" y="15997"/>
                  <a:pt x="13372" y="15963"/>
                </a:cubicBezTo>
                <a:cubicBezTo>
                  <a:pt x="13398" y="15922"/>
                  <a:pt x="13440" y="15914"/>
                  <a:pt x="13494" y="15934"/>
                </a:cubicBezTo>
                <a:close/>
                <a:moveTo>
                  <a:pt x="15121" y="16613"/>
                </a:moveTo>
                <a:cubicBezTo>
                  <a:pt x="15222" y="16613"/>
                  <a:pt x="15303" y="16627"/>
                  <a:pt x="15303" y="16642"/>
                </a:cubicBezTo>
                <a:cubicBezTo>
                  <a:pt x="15303" y="16657"/>
                  <a:pt x="15271" y="16745"/>
                  <a:pt x="15228" y="16838"/>
                </a:cubicBezTo>
                <a:lnTo>
                  <a:pt x="15149" y="17005"/>
                </a:lnTo>
                <a:lnTo>
                  <a:pt x="15259" y="17311"/>
                </a:lnTo>
                <a:lnTo>
                  <a:pt x="15370" y="17612"/>
                </a:lnTo>
                <a:lnTo>
                  <a:pt x="15204" y="17641"/>
                </a:lnTo>
                <a:cubicBezTo>
                  <a:pt x="14908" y="17690"/>
                  <a:pt x="14535" y="17666"/>
                  <a:pt x="14420" y="17593"/>
                </a:cubicBezTo>
                <a:cubicBezTo>
                  <a:pt x="14306" y="17520"/>
                  <a:pt x="13967" y="17147"/>
                  <a:pt x="13967" y="17091"/>
                </a:cubicBezTo>
                <a:cubicBezTo>
                  <a:pt x="13967" y="17073"/>
                  <a:pt x="14027" y="17044"/>
                  <a:pt x="14101" y="17029"/>
                </a:cubicBezTo>
                <a:cubicBezTo>
                  <a:pt x="14300" y="16989"/>
                  <a:pt x="14590" y="16877"/>
                  <a:pt x="14653" y="16814"/>
                </a:cubicBezTo>
                <a:cubicBezTo>
                  <a:pt x="14775" y="16690"/>
                  <a:pt x="14949" y="16613"/>
                  <a:pt x="15121" y="16613"/>
                </a:cubicBezTo>
                <a:close/>
                <a:moveTo>
                  <a:pt x="12702" y="17125"/>
                </a:moveTo>
                <a:cubicBezTo>
                  <a:pt x="12722" y="17125"/>
                  <a:pt x="12738" y="17137"/>
                  <a:pt x="12738" y="17163"/>
                </a:cubicBezTo>
                <a:cubicBezTo>
                  <a:pt x="12738" y="17171"/>
                  <a:pt x="12716" y="17188"/>
                  <a:pt x="12687" y="17201"/>
                </a:cubicBezTo>
                <a:cubicBezTo>
                  <a:pt x="12652" y="17218"/>
                  <a:pt x="12642" y="17205"/>
                  <a:pt x="12655" y="17163"/>
                </a:cubicBezTo>
                <a:cubicBezTo>
                  <a:pt x="12663" y="17137"/>
                  <a:pt x="12683" y="17125"/>
                  <a:pt x="12702" y="17125"/>
                </a:cubicBezTo>
                <a:close/>
                <a:moveTo>
                  <a:pt x="9850" y="17139"/>
                </a:moveTo>
                <a:cubicBezTo>
                  <a:pt x="9946" y="17139"/>
                  <a:pt x="10173" y="17362"/>
                  <a:pt x="10173" y="17455"/>
                </a:cubicBezTo>
                <a:cubicBezTo>
                  <a:pt x="10173" y="17549"/>
                  <a:pt x="10229" y="17594"/>
                  <a:pt x="10425" y="17665"/>
                </a:cubicBezTo>
                <a:cubicBezTo>
                  <a:pt x="10515" y="17697"/>
                  <a:pt x="10627" y="17755"/>
                  <a:pt x="10674" y="17789"/>
                </a:cubicBezTo>
                <a:cubicBezTo>
                  <a:pt x="10720" y="17824"/>
                  <a:pt x="10798" y="17844"/>
                  <a:pt x="10847" y="17832"/>
                </a:cubicBezTo>
                <a:cubicBezTo>
                  <a:pt x="10896" y="17821"/>
                  <a:pt x="10922" y="17828"/>
                  <a:pt x="10906" y="17847"/>
                </a:cubicBezTo>
                <a:cubicBezTo>
                  <a:pt x="10890" y="17866"/>
                  <a:pt x="10761" y="17902"/>
                  <a:pt x="10618" y="17928"/>
                </a:cubicBezTo>
                <a:cubicBezTo>
                  <a:pt x="10157" y="18013"/>
                  <a:pt x="10060" y="17998"/>
                  <a:pt x="9945" y="17823"/>
                </a:cubicBezTo>
                <a:cubicBezTo>
                  <a:pt x="9876" y="17718"/>
                  <a:pt x="9859" y="17670"/>
                  <a:pt x="9893" y="17670"/>
                </a:cubicBezTo>
                <a:cubicBezTo>
                  <a:pt x="9922" y="17670"/>
                  <a:pt x="9967" y="17639"/>
                  <a:pt x="9992" y="17603"/>
                </a:cubicBezTo>
                <a:cubicBezTo>
                  <a:pt x="10052" y="17515"/>
                  <a:pt x="9981" y="17407"/>
                  <a:pt x="9862" y="17407"/>
                </a:cubicBezTo>
                <a:cubicBezTo>
                  <a:pt x="9791" y="17407"/>
                  <a:pt x="9775" y="17382"/>
                  <a:pt x="9775" y="17273"/>
                </a:cubicBezTo>
                <a:cubicBezTo>
                  <a:pt x="9775" y="17170"/>
                  <a:pt x="9792" y="17139"/>
                  <a:pt x="9850" y="17139"/>
                </a:cubicBezTo>
                <a:close/>
                <a:moveTo>
                  <a:pt x="12080" y="17641"/>
                </a:moveTo>
                <a:cubicBezTo>
                  <a:pt x="12091" y="17654"/>
                  <a:pt x="12026" y="17708"/>
                  <a:pt x="11938" y="17756"/>
                </a:cubicBezTo>
                <a:cubicBezTo>
                  <a:pt x="11851" y="17804"/>
                  <a:pt x="11749" y="17838"/>
                  <a:pt x="11710" y="17837"/>
                </a:cubicBezTo>
                <a:cubicBezTo>
                  <a:pt x="11669" y="17836"/>
                  <a:pt x="11698" y="17810"/>
                  <a:pt x="11781" y="17775"/>
                </a:cubicBezTo>
                <a:cubicBezTo>
                  <a:pt x="11860" y="17741"/>
                  <a:pt x="11957" y="17691"/>
                  <a:pt x="11993" y="17665"/>
                </a:cubicBezTo>
                <a:cubicBezTo>
                  <a:pt x="12030" y="17639"/>
                  <a:pt x="12069" y="17628"/>
                  <a:pt x="12080" y="17641"/>
                </a:cubicBezTo>
                <a:close/>
                <a:moveTo>
                  <a:pt x="7723" y="19400"/>
                </a:moveTo>
                <a:cubicBezTo>
                  <a:pt x="7837" y="19368"/>
                  <a:pt x="7928" y="19372"/>
                  <a:pt x="8030" y="19405"/>
                </a:cubicBezTo>
                <a:cubicBezTo>
                  <a:pt x="8108" y="19431"/>
                  <a:pt x="8109" y="19434"/>
                  <a:pt x="8006" y="19539"/>
                </a:cubicBezTo>
                <a:cubicBezTo>
                  <a:pt x="7949" y="19598"/>
                  <a:pt x="7880" y="19716"/>
                  <a:pt x="7857" y="19802"/>
                </a:cubicBezTo>
                <a:cubicBezTo>
                  <a:pt x="7819" y="19942"/>
                  <a:pt x="7823" y="19969"/>
                  <a:pt x="7896" y="20089"/>
                </a:cubicBezTo>
                <a:cubicBezTo>
                  <a:pt x="7993" y="20248"/>
                  <a:pt x="7962" y="20347"/>
                  <a:pt x="7801" y="20390"/>
                </a:cubicBezTo>
                <a:cubicBezTo>
                  <a:pt x="7647" y="20431"/>
                  <a:pt x="7218" y="20428"/>
                  <a:pt x="7006" y="20380"/>
                </a:cubicBezTo>
                <a:cubicBezTo>
                  <a:pt x="6824" y="20340"/>
                  <a:pt x="6820" y="20334"/>
                  <a:pt x="6797" y="20161"/>
                </a:cubicBezTo>
                <a:cubicBezTo>
                  <a:pt x="6783" y="20054"/>
                  <a:pt x="6789" y="19961"/>
                  <a:pt x="6813" y="19926"/>
                </a:cubicBezTo>
                <a:cubicBezTo>
                  <a:pt x="6834" y="19894"/>
                  <a:pt x="7038" y="19755"/>
                  <a:pt x="7266" y="19620"/>
                </a:cubicBezTo>
                <a:cubicBezTo>
                  <a:pt x="7469" y="19500"/>
                  <a:pt x="7608" y="19433"/>
                  <a:pt x="7723" y="19400"/>
                </a:cubicBezTo>
                <a:close/>
              </a:path>
            </a:pathLst>
          </a:cu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4835</Words>
  <Application>WPS Presentation</Application>
  <PresentationFormat/>
  <Paragraphs>117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Arial</vt:lpstr>
      <vt:lpstr>Open Sans ExtraBold</vt:lpstr>
      <vt:lpstr>Segoe Print</vt:lpstr>
      <vt:lpstr>Garamond</vt:lpstr>
      <vt:lpstr>Cambria</vt:lpstr>
      <vt:lpstr>Helvetica</vt:lpstr>
      <vt:lpstr>Microsoft YaHei</vt:lpstr>
      <vt:lpstr>Arial Unicode MS</vt:lpstr>
      <vt:lpstr>Tema de Office</vt:lpstr>
      <vt:lpstr>Operación Jedburgh</vt:lpstr>
      <vt:lpstr>Guerra Asimétrica</vt:lpstr>
      <vt:lpstr>Origen del término Guerrilla</vt:lpstr>
      <vt:lpstr>2 Tipos de Guerrilla</vt:lpstr>
      <vt:lpstr>Guerra de Guerrilla</vt:lpstr>
      <vt:lpstr>Operación Jedburgh</vt:lpstr>
      <vt:lpstr>Operación Jedburgh</vt:lpstr>
      <vt:lpstr>Operación Jedburgh</vt:lpstr>
      <vt:lpstr>Operación Jedburgh</vt:lpstr>
      <vt:lpstr>Operación Jedburgh</vt:lpstr>
      <vt:lpstr>Operación Jedburgh</vt:lpstr>
      <vt:lpstr>Resultados de la Operación</vt:lpstr>
      <vt:lpstr>Resultados de la Operación</vt:lpstr>
      <vt:lpstr>Operación Jedburgh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Operación Jedburgh</dc:title>
  <dc:creator/>
  <cp:lastModifiedBy>comte</cp:lastModifiedBy>
  <cp:revision>1</cp:revision>
  <dcterms:created xsi:type="dcterms:W3CDTF">2024-09-13T08:33:18Z</dcterms:created>
  <dcterms:modified xsi:type="dcterms:W3CDTF">2024-09-13T08:33:18Z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DB6CF7908CB143E09683B197FF35F597_13</vt:lpwstr>
  </property>
  <property fmtid="{D5CDD505-2E9C-101B-9397-08002B2CF9AE}" pid="3" name="KSOProductBuildVer">
    <vt:lpwstr>3082-12.2.0.17562</vt:lpwstr>
  </property>
</Properties>
</file>